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35763" cy="985678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D46FF-3359-423A-8AA8-B76A554A282F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62163" y="739775"/>
            <a:ext cx="261143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1538"/>
            <a:ext cx="5389563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614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42FF8-CB28-460B-9D44-29EC99B35F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42FF8-CB28-460B-9D44-29EC99B35F9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000" spc="-5" smtClean="0"/>
              <a:t>МАЙ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6" y="6946901"/>
            <a:ext cx="3464363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49" y="1748384"/>
          <a:ext cx="7315203" cy="8783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864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120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18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04.05.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игры).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518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Полезный разговор: «Роль сайта  Г </a:t>
                      </a:r>
                      <a:r>
                        <a:rPr lang="ru-RU" sz="1200" b="0" dirty="0" err="1" smtClean="0">
                          <a:latin typeface="+mn-lt"/>
                          <a:cs typeface="Calibri Light"/>
                        </a:rPr>
                        <a:t>осуслуги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в современной жизни»</a:t>
                      </a:r>
                      <a:r>
                        <a:rPr lang="ru-RU" sz="1200" dirty="0" smtClean="0"/>
                        <a:t>   Уроки цифровой грамотности</a:t>
                      </a:r>
                      <a:r>
                        <a:rPr lang="ru-RU" sz="1200" baseline="0" dirty="0" smtClean="0"/>
                        <a:t> – Всё о </a:t>
                      </a:r>
                      <a:r>
                        <a:rPr lang="en-US" sz="1200" baseline="0" dirty="0" smtClean="0"/>
                        <a:t>MAX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Организация помощи  УСВО.( подготовка материала для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 :плетения   маскировочных сетей ,изготовления окопных свечей ) .                                     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                                                     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 участием ВП «Единая</a:t>
                      </a: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Россия» -</a:t>
                      </a:r>
                      <a:r>
                        <a:rPr lang="ru-RU" sz="1200" dirty="0" smtClean="0"/>
                        <a:t>Подготовка к акции « Окна  Победы»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Мероприятия посвящённые  Году  единства народов России   -  Малочисленные народы России- Саамы: история и обычаи народа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«Весна Победы в кругу друзей» просмотр фильма- Освобождение. Последний штурм.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Культ- поход  :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кон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цертная программа ДК. посвященная Дню   Победы, возложение цветов, участие в патриотической акции «Бессмертный полк»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12.05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Мероприятия совместно с детьми и внуками «Познавательные процессы: загадки, упражнения для </a:t>
                      </a:r>
                      <a:r>
                        <a:rPr lang="ru-RU" sz="1200" smtClean="0"/>
                        <a:t>мозга,</a:t>
                      </a:r>
                      <a:r>
                        <a:rPr lang="ru-RU" sz="1200" baseline="0" smtClean="0"/>
                        <a:t> </a:t>
                      </a:r>
                      <a:r>
                        <a:rPr lang="ru-RU" sz="1200" smtClean="0"/>
                        <a:t>рисование.»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Беседы по гражданской обороне 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10:30</a:t>
                      </a:r>
                      <a:endParaRPr lang="ru-RU" dirty="0"/>
                    </a:p>
                  </a:txBody>
                  <a:tcPr/>
                </a:tc>
              </a:tr>
              <a:tr h="385682">
                <a:tc>
                  <a:txBody>
                    <a:bodyPr/>
                    <a:lstStyle/>
                    <a:p>
                      <a:r>
                        <a:rPr lang="ru-RU" dirty="0" smtClean="0"/>
                        <a:t>14.05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Секреты  садовода – огородника . Обмен опытом.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56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Мероприятия по интересам « В кругу друзей» (общение, настольные игры </a:t>
                      </a:r>
                      <a:r>
                        <a:rPr lang="ru-RU" sz="1200" smtClean="0"/>
                        <a:t>, кроссворды </a:t>
                      </a:r>
                      <a:r>
                        <a:rPr lang="ru-RU" sz="1200" dirty="0" smtClean="0"/>
                        <a:t>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6952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18.05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день музеев. Экскурсия в краеведческий музей «Ночь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музее».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Консультации по правовым вопросам в компетенции СФР (в</a:t>
                      </a:r>
                      <a:r>
                        <a:rPr lang="ru-RU" sz="1200" baseline="0" dirty="0" smtClean="0"/>
                        <a:t> формате </a:t>
                      </a:r>
                      <a:r>
                        <a:rPr lang="ru-RU" sz="1200" baseline="0" smtClean="0"/>
                        <a:t>ВКС).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391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«Познавательные процессы : упражнения для мозга ,загадки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11:20</a:t>
                      </a:r>
                      <a:endParaRPr lang="ru-RU" dirty="0"/>
                    </a:p>
                  </a:txBody>
                  <a:tcPr/>
                </a:tc>
              </a:tr>
              <a:tr h="37391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21.05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РГО «Знание» «Откуда мы родом: пишем историю семьи вместе»ссылка на подключение</a:t>
                      </a:r>
                      <a:r>
                        <a:rPr lang="en-US" sz="1200" baseline="0" dirty="0" smtClean="0"/>
                        <a:t> https</a:t>
                      </a:r>
                      <a:r>
                        <a:rPr lang="ru-RU" sz="1200" baseline="0" dirty="0" smtClean="0"/>
                        <a:t>://</a:t>
                      </a:r>
                      <a:r>
                        <a:rPr lang="en-US" sz="1200" baseline="0" dirty="0" smtClean="0"/>
                        <a:t>znan.ru/on-line-2105</a:t>
                      </a:r>
                      <a:r>
                        <a:rPr lang="ru-RU" sz="1200" dirty="0" smtClean="0"/>
                        <a:t>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en-US" smtClean="0"/>
                        <a:t>0</a:t>
                      </a:r>
                      <a:r>
                        <a:rPr lang="ru-RU" smtClean="0"/>
                        <a:t>:00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22.05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игры).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25.05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Полезный разговор: «Роль сайта  Г </a:t>
                      </a:r>
                      <a:r>
                        <a:rPr lang="ru-RU" sz="1200" b="0" dirty="0" err="1" smtClean="0">
                          <a:latin typeface="+mn-lt"/>
                          <a:cs typeface="Calibri Light"/>
                        </a:rPr>
                        <a:t>осуслуги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в современной жизни»</a:t>
                      </a:r>
                      <a:r>
                        <a:rPr lang="ru-RU" sz="1200" dirty="0" smtClean="0"/>
                        <a:t>   Уроки цифровой грамотности</a:t>
                      </a:r>
                      <a:r>
                        <a:rPr lang="ru-RU" sz="1200" baseline="0" dirty="0" smtClean="0"/>
                        <a:t> – Всё о </a:t>
                      </a:r>
                      <a:r>
                        <a:rPr lang="en-US" sz="1200" baseline="0" dirty="0" smtClean="0"/>
                        <a:t>MAX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000" spc="-5" smtClean="0"/>
              <a:t>МАЙ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8(86364)31-7-60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25850" y="4660901"/>
            <a:ext cx="3657599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49" y="1748384"/>
          <a:ext cx="7315203" cy="2562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64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20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425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26.05.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Путешествуем по  рекам России –</a:t>
                      </a:r>
                      <a:r>
                        <a:rPr lang="ru-RU" sz="1200" smtClean="0"/>
                        <a:t>Великие реки- Дон .</a:t>
                      </a:r>
                      <a:endParaRPr lang="ru-RU" sz="12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425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игры).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2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27.05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Поход в гости. Встреча в центральной библиотеке в честь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общероссийского </a:t>
                      </a:r>
                      <a:r>
                        <a:rPr lang="ru-RU" sz="1200" b="0" baseline="0" smtClean="0">
                          <a:latin typeface="+mn-lt"/>
                          <a:cs typeface="Calibri Light"/>
                        </a:rPr>
                        <a:t>Дня  библиотек.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457</Words>
  <Application>Microsoft Office PowerPoint</Application>
  <PresentationFormat>Произвольный</PresentationFormat>
  <Paragraphs>85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140</cp:revision>
  <dcterms:created xsi:type="dcterms:W3CDTF">2025-11-06T11:20:25Z</dcterms:created>
  <dcterms:modified xsi:type="dcterms:W3CDTF">2026-04-29T14:47:19Z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