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312" y="-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1604" y="8029594"/>
            <a:ext cx="5114290" cy="24613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9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служба(на правах отдела) в Дубовском районе Ростовской области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с.Дубовское , ул. Первомайская, д.81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86377) 2-10-15, 2-10-17, 2-10-18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Хвостова  Елена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 – 16:45                          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7137026"/>
              </p:ext>
            </p:extLst>
          </p:nvPr>
        </p:nvGraphicFramePr>
        <p:xfrm>
          <a:off x="336582" y="1830962"/>
          <a:ext cx="6790065" cy="5173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5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4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Беседа с исполнительным секретарем МО партии ЕР« Россия страна возможностей»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Участие в акции сбора гуманитарной помощи бойцам СВО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2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06.05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Праздничный концерт «Под ярким салютом Великой Победы!»</a:t>
                      </a:r>
                    </a:p>
                    <a:p>
                      <a:r>
                        <a:rPr lang="ru-RU" sz="1050" dirty="0" smtClean="0"/>
                        <a:t>Информационный час «День радио: дата, история, традиции»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14:00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</a:tr>
              <a:tr h="350796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08.05</a:t>
                      </a:r>
                    </a:p>
                    <a:p>
                      <a:r>
                        <a:rPr lang="ru-RU" sz="1050" dirty="0" smtClean="0"/>
                        <a:t>09.05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Возложение цветов к Мемориалу</a:t>
                      </a:r>
                      <a:r>
                        <a:rPr lang="ru-RU" sz="1050" baseline="0" dirty="0" smtClean="0"/>
                        <a:t>  Семи героев</a:t>
                      </a:r>
                    </a:p>
                    <a:p>
                      <a:r>
                        <a:rPr lang="ru-RU" sz="1050" baseline="0" dirty="0" smtClean="0"/>
                        <a:t>Митинг «Пусть сегодня говорит память!»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10:00</a:t>
                      </a:r>
                    </a:p>
                    <a:p>
                      <a:r>
                        <a:rPr lang="ru-RU" sz="1050" dirty="0" smtClean="0"/>
                        <a:t>09:00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603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12.05</a:t>
                      </a:r>
                    </a:p>
                    <a:p>
                      <a:r>
                        <a:rPr lang="ru-RU" sz="1050" dirty="0" smtClean="0"/>
                        <a:t>13.05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Мероприятие</a:t>
                      </a:r>
                      <a:r>
                        <a:rPr lang="ru-RU" sz="1050" baseline="0" dirty="0" smtClean="0"/>
                        <a:t> «Подвиг великий и вечный»</a:t>
                      </a:r>
                    </a:p>
                    <a:p>
                      <a:r>
                        <a:rPr lang="ru-RU" sz="1050" baseline="0" dirty="0" smtClean="0"/>
                        <a:t>День досуга (чтение, настольные игры, общение)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09:40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88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14.05</a:t>
                      </a:r>
                    </a:p>
                    <a:p>
                      <a:endParaRPr lang="ru-RU" sz="1050" dirty="0" smtClean="0"/>
                    </a:p>
                    <a:p>
                      <a:r>
                        <a:rPr lang="ru-RU" sz="1050" dirty="0" smtClean="0"/>
                        <a:t>15.05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Мероприятие к Году единства народов России «Путешествие по сказкам народов России»</a:t>
                      </a:r>
                    </a:p>
                    <a:p>
                      <a:r>
                        <a:rPr lang="ru-RU" sz="1050" dirty="0" smtClean="0"/>
                        <a:t>Праздничное мероприятие «Семья-это свято, семья – это вечно!»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endParaRPr lang="ru-RU" sz="1050" dirty="0" smtClean="0"/>
                    </a:p>
                    <a:p>
                      <a:r>
                        <a:rPr lang="ru-RU" sz="1050" dirty="0" smtClean="0"/>
                        <a:t>13:30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31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18.05</a:t>
                      </a:r>
                    </a:p>
                    <a:p>
                      <a:r>
                        <a:rPr lang="ru-RU" sz="1050" dirty="0" smtClean="0"/>
                        <a:t>19.05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Литературный час  к юбилею </a:t>
                      </a:r>
                      <a:r>
                        <a:rPr lang="ru-RU" sz="1050" dirty="0" err="1" smtClean="0"/>
                        <a:t>О.Бернгольц</a:t>
                      </a:r>
                      <a:r>
                        <a:rPr lang="ru-RU" sz="1050" dirty="0" smtClean="0"/>
                        <a:t> «Голос блокадного Ленинграда» Консультация по правовым вопросам в компетенции СФР (видеоконференция)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</a:p>
                  </a:txBody>
                  <a:tcPr/>
                </a:tc>
              </a:tr>
              <a:tr h="320562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20.05</a:t>
                      </a:r>
                    </a:p>
                    <a:p>
                      <a:r>
                        <a:rPr lang="ru-RU" sz="1050" dirty="0" smtClean="0"/>
                        <a:t>21.05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Просмотр к/</a:t>
                      </a:r>
                      <a:r>
                        <a:rPr lang="ru-RU" sz="1050" dirty="0" err="1" smtClean="0"/>
                        <a:t>ф</a:t>
                      </a:r>
                      <a:r>
                        <a:rPr lang="ru-RU" sz="1050" dirty="0" smtClean="0"/>
                        <a:t> РГО «Течет река Волга» ко Дню Волги</a:t>
                      </a:r>
                    </a:p>
                    <a:p>
                      <a:r>
                        <a:rPr lang="ru-RU" sz="1050" dirty="0" smtClean="0"/>
                        <a:t>Лекция РГО «Знание» :«Откуда мы родом: пишем историю семьи вместе»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10:00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22.05</a:t>
                      </a:r>
                    </a:p>
                    <a:p>
                      <a:r>
                        <a:rPr lang="ru-RU" sz="1050" dirty="0" smtClean="0"/>
                        <a:t>25.05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Посиделки к Международному  дню чая « Мы за чаем не скучаем!»</a:t>
                      </a:r>
                    </a:p>
                    <a:p>
                      <a:r>
                        <a:rPr lang="ru-RU" sz="1050" dirty="0" smtClean="0"/>
                        <a:t>Литературное мероприятие </a:t>
                      </a:r>
                      <a:r>
                        <a:rPr lang="ru-RU" sz="1050" smtClean="0"/>
                        <a:t>к </a:t>
                      </a:r>
                      <a:r>
                        <a:rPr lang="ru-RU" sz="1050" smtClean="0"/>
                        <a:t>121-летию </a:t>
                      </a:r>
                      <a:r>
                        <a:rPr lang="ru-RU" sz="1050" dirty="0" smtClean="0"/>
                        <a:t>М.А.Шолохова «Донские рассказы»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26.05</a:t>
                      </a:r>
                    </a:p>
                    <a:p>
                      <a:r>
                        <a:rPr lang="ru-RU" sz="1050" dirty="0" smtClean="0"/>
                        <a:t>27.05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Заочная экскурсия «Русский музей. Главные шедевры»</a:t>
                      </a:r>
                    </a:p>
                    <a:p>
                      <a:r>
                        <a:rPr lang="ru-RU" sz="1050" dirty="0" smtClean="0"/>
                        <a:t>Мероприятие к общероссийскому Дню библиотек «В лабиринте книг»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7287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28.05</a:t>
                      </a:r>
                    </a:p>
                    <a:p>
                      <a:r>
                        <a:rPr lang="ru-RU" sz="1050" dirty="0" smtClean="0"/>
                        <a:t>29.05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Урок цифровой грамотности « </a:t>
                      </a:r>
                      <a:r>
                        <a:rPr lang="en-US" sz="1050" dirty="0" smtClean="0"/>
                        <a:t>MAX – </a:t>
                      </a:r>
                      <a:r>
                        <a:rPr lang="ru-RU" sz="1050" dirty="0" smtClean="0"/>
                        <a:t>это просто!»</a:t>
                      </a:r>
                    </a:p>
                    <a:p>
                      <a:r>
                        <a:rPr lang="ru-RU" sz="1050" dirty="0" smtClean="0"/>
                        <a:t>Беседа по вопросам</a:t>
                      </a:r>
                      <a:r>
                        <a:rPr lang="ru-RU" sz="1050" baseline="0" dirty="0" smtClean="0"/>
                        <a:t> активного долголетия «Старость меня дома не застанет!»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310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Хвостова Елена Геннадьевна</cp:lastModifiedBy>
  <cp:revision>46</cp:revision>
  <cp:lastPrinted>2026-02-24T12:45:12Z</cp:lastPrinted>
  <dcterms:created xsi:type="dcterms:W3CDTF">2025-11-06T11:20:25Z</dcterms:created>
  <dcterms:modified xsi:type="dcterms:W3CDTF">2026-04-28T07:55:39Z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