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6792913" cy="992505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00" y="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68656"/>
              </p:ext>
            </p:extLst>
          </p:nvPr>
        </p:nvGraphicFramePr>
        <p:xfrm>
          <a:off x="350334" y="1887220"/>
          <a:ext cx="6970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851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Торжество – Праздник Весны и Труда!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Просмотр телепередач,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Музейная выставка «Война. Победа. Память.»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Час истории «Лица и события великой Победы» с участием партии «ЕДИНАЯ РОССИЯ»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  <a:endParaRPr lang="ru-RU" sz="16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</a:tr>
              <a:tr h="33446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ru-RU" sz="1600" b="1" dirty="0" smtClean="0"/>
                        <a:t>2.05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Дружеская встреча в ЦОСП. Настольные игры с внуками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13.05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«Великая война – великая Победа»</a:t>
                      </a: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15.05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Концертная программа «Мир начинается с семьи» </a:t>
                      </a:r>
                      <a:endParaRPr lang="ru-RU" sz="15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Консультацию по правовым вопросам в компетенции СФР ( в форме ВКС)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Литературно – музыкальная композиция «Песни СВО. Кто сказал, что надо бросить песни на войне!»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446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20.05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Лекция «Госуслуги в современной жизни старшего поколения»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88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41783"/>
              </p:ext>
            </p:extLst>
          </p:nvPr>
        </p:nvGraphicFramePr>
        <p:xfrm>
          <a:off x="350334" y="1856740"/>
          <a:ext cx="6970600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27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972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21.05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с РОЗ на тему «Откуда мы родом: пишем историю семьи вместе»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Познавательный час посвященный дню славянской письменности и культуры в Год единства народов России «Славянское чудо – Русская речь, сегодня, сейчас – ее нужно беречь!»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22.05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Маршрут здоровья. Зарядка на открытом воздухе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Мероприятие по интересам «Литературная гостиная «Поэты родного края»»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10:30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3297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25.05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Мероприятие посвященное Организация помощи УСВО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262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26.05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Информационно-разъяснительная</a:t>
                      </a:r>
                      <a:r>
                        <a:rPr lang="ru-RU" sz="1500" baseline="0" dirty="0" smtClean="0"/>
                        <a:t> беседа о внедрении и продвижении старшего поколения в </a:t>
                      </a:r>
                      <a:r>
                        <a:rPr lang="ru-RU" sz="1500" baseline="0" dirty="0" err="1" smtClean="0"/>
                        <a:t>ме</a:t>
                      </a:r>
                      <a:r>
                        <a:rPr lang="en-US" sz="1500" baseline="0" dirty="0" smtClean="0"/>
                        <a:t>c</a:t>
                      </a:r>
                      <a:r>
                        <a:rPr lang="ru-RU" sz="1500" baseline="0" dirty="0" err="1" smtClean="0"/>
                        <a:t>сенджере</a:t>
                      </a:r>
                      <a:r>
                        <a:rPr lang="ru-RU" sz="1500" baseline="0" dirty="0" smtClean="0"/>
                        <a:t> </a:t>
                      </a:r>
                      <a:r>
                        <a:rPr lang="en-US" sz="1500" baseline="0" dirty="0" smtClean="0"/>
                        <a:t>MAX</a:t>
                      </a:r>
                      <a:endParaRPr lang="ru-RU" sz="1500" baseline="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Обучение компьютерной грамотности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2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28.05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Мастер-классы по вязанию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Чаепитие. Чествуем именинников месяца.</a:t>
                      </a:r>
                      <a:endParaRPr lang="en-US" sz="15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</a:tr>
              <a:tr h="341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29.05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latin typeface="+mn-lt"/>
                          <a:cs typeface="Calibri Light"/>
                        </a:rPr>
                        <a:t>Познавательная программа «Жизнь без  табака» (в рамках Всемирного Дня без табака)»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377</Words>
  <Application>Microsoft Office PowerPoint</Application>
  <PresentationFormat>Произвольный</PresentationFormat>
  <Paragraphs>88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МАЙ 2026</vt:lpstr>
      <vt:lpstr>МЕРОПРИЯТИЯ НА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Дейнекин Алексей Алексеевич</cp:lastModifiedBy>
  <cp:revision>58</cp:revision>
  <cp:lastPrinted>2026-02-24T07:09:13Z</cp:lastPrinted>
  <dcterms:created xsi:type="dcterms:W3CDTF">2025-11-06T11:20:25Z</dcterms:created>
  <dcterms:modified xsi:type="dcterms:W3CDTF">2026-04-29T12:40:22Z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