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256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37329" y="8306891"/>
            <a:ext cx="528295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Покровское, пер. Тургеневский, д.26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8(86347) 2-48-68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Колдовская Инна Витальевна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977685" y="7368241"/>
            <a:ext cx="3725307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                                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043798"/>
              </p:ext>
            </p:extLst>
          </p:nvPr>
        </p:nvGraphicFramePr>
        <p:xfrm>
          <a:off x="336582" y="1499359"/>
          <a:ext cx="6790065" cy="590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8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530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8619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945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878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04.05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Настольные игры «Шахматный кружок»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Цифровая грамотность «Современный пользователь смартфона»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Демонстрация фильма о жизни, традициях и проблемах коренных малочисленных народов России «Документальный фильм «Север нам к лицу»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Информационно-разъяснительная беседа «Цифровой </a:t>
                      </a:r>
                      <a:r>
                        <a:rPr lang="en-US" sz="1050" b="0" dirty="0" smtClean="0">
                          <a:latin typeface="+mn-lt"/>
                        </a:rPr>
                        <a:t>ID</a:t>
                      </a:r>
                      <a:r>
                        <a:rPr lang="en-US" sz="1050" b="0" baseline="0" dirty="0" smtClean="0">
                          <a:latin typeface="+mn-lt"/>
                        </a:rPr>
                        <a:t>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в приложении </a:t>
                      </a:r>
                      <a:r>
                        <a:rPr lang="en-US" sz="1050" b="0" baseline="0" dirty="0" smtClean="0">
                          <a:latin typeface="+mn-lt"/>
                        </a:rPr>
                        <a:t>MAX –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просто о сложном»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06.05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Посещение  историко - краеведческого музея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Маршрут</a:t>
                      </a:r>
                      <a:r>
                        <a:rPr lang="ru-RU" sz="1050" b="0" baseline="0" dirty="0" smtClean="0">
                          <a:latin typeface="+mn-lt"/>
                        </a:rPr>
                        <a:t> здоровья «Человек идущий»</a:t>
                      </a:r>
                      <a:endParaRPr lang="ru-RU" sz="105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Праздничное музыкальное мероприятие, посвященное  9 мая</a:t>
                      </a:r>
                      <a:r>
                        <a:rPr lang="ru-RU" sz="1050" b="0" baseline="0" dirty="0" smtClean="0">
                          <a:latin typeface="+mn-lt"/>
                        </a:rPr>
                        <a:t> «Мы помним! Мы гордимся!»</a:t>
                      </a:r>
                      <a:endParaRPr lang="ru-RU" sz="1050" b="0" dirty="0" smtClean="0"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Праздничное</a:t>
                      </a:r>
                      <a:r>
                        <a:rPr lang="ru-RU" sz="1050" b="0" baseline="0" dirty="0" smtClean="0">
                          <a:latin typeface="+mn-lt"/>
                        </a:rPr>
                        <a:t> чаепитие. Вспомним события и даты Великой Отечественной войны «Этот День Победы!»</a:t>
                      </a:r>
                      <a:endParaRPr lang="ru-RU" sz="105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13.05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Повышение информированности граждан старшего поколения о наиболее распространенных правонарушениях, совершаемых в отношении них, включая случаи дистанционного мошенничества, о способах защиты от преступных посягательств и мерах личной безопасности  с участием представителя МВД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Круглый стол «Овощи и фрукты, польза или вред?»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100" b="0" dirty="0" smtClean="0">
                        <a:latin typeface="+mn-lt"/>
                      </a:endParaRPr>
                    </a:p>
                    <a:p>
                      <a:endParaRPr lang="ru-RU" sz="1100" b="0" dirty="0" smtClean="0">
                        <a:latin typeface="+mn-lt"/>
                      </a:endParaRPr>
                    </a:p>
                    <a:p>
                      <a:endParaRPr lang="ru-RU" sz="1100" b="0" dirty="0" smtClean="0">
                        <a:latin typeface="+mn-lt"/>
                      </a:endParaRPr>
                    </a:p>
                    <a:p>
                      <a:r>
                        <a:rPr lang="ru-RU" sz="1100" b="0" dirty="0" smtClean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17.05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Отчетный концерт образцового ансамбля танца «Россиянка» (РДК)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14:00</a:t>
                      </a:r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19.05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Помощь УСВО с участием партии «Единая Россия» </a:t>
                      </a:r>
                      <a:endParaRPr lang="ru-RU" sz="105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Консультация</a:t>
                      </a:r>
                      <a:r>
                        <a:rPr lang="ru-RU" sz="1050" baseline="0" dirty="0" smtClean="0"/>
                        <a:t> по правовым вопросам в компетенции СФР (в форме ВКС)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</a:rPr>
                        <a:t>09:30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21.05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-лекция  с РОЗ </a:t>
                      </a:r>
                      <a:r>
                        <a:rPr lang="ru-RU" sz="105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«Откуда</a:t>
                      </a: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мы родом: пишем историю семьи вместе»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Творческий кружок « Талантливые ручки»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100" b="0" dirty="0" smtClean="0">
                          <a:latin typeface="+mn-lt"/>
                        </a:rPr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22.05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Дегустация блюд национальной кухни «Вкусы народов России»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славянской письменности и культуры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10:00</a:t>
                      </a:r>
                    </a:p>
                    <a:p>
                      <a:r>
                        <a:rPr lang="ru-RU" sz="1100" dirty="0" smtClean="0"/>
                        <a:t>11:00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26.05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Настольные игры «</a:t>
                      </a: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Русское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лото»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Дружеская встреча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с  чаепитием</a:t>
                      </a:r>
                      <a:endParaRPr lang="ru-RU" sz="105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10:00</a:t>
                      </a:r>
                    </a:p>
                    <a:p>
                      <a:r>
                        <a:rPr lang="ru-RU" sz="1100" dirty="0" smtClean="0"/>
                        <a:t>11:00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304</Words>
  <Application>Microsoft Office PowerPoint</Application>
  <PresentationFormat>Произвольный</PresentationFormat>
  <Paragraphs>67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Колдовская Инна Витальевна</cp:lastModifiedBy>
  <cp:revision>87</cp:revision>
  <cp:lastPrinted>2026-04-28T11:09:00Z</cp:lastPrinted>
  <dcterms:created xsi:type="dcterms:W3CDTF">2025-11-06T11:20:25Z</dcterms:created>
  <dcterms:modified xsi:type="dcterms:W3CDTF">2026-04-28T11:40:51Z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