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0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Обливском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347140,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Обливская, ул. Ленина, 17а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(8863) 24-0-07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Аржановский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Викторович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0993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                             08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Ростовск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917701"/>
          <a:ext cx="6858000" cy="5093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03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546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Международный  день борьбы за права инвалидов.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Мероприятие с участием партии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Единая Россия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</a:t>
                      </a:r>
                      <a:r>
                        <a:rPr lang="en-US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759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06.05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 радио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Настройся на волну!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07.05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 Победы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Праздник со слезами на глазах!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создания ВС РФ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- организация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помощи УОСВ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11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34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12.05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Крым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наш!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завершение Крымской операции 1944 года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11</a:t>
                      </a:r>
                      <a:r>
                        <a:rPr lang="en-US" sz="1400" b="0" dirty="0" smtClean="0">
                          <a:latin typeface="+mn-lt"/>
                        </a:rPr>
                        <a:t>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546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14.05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Всемирный день борьбы с гипертонией – мероприятие с участием мед. специалистов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</a:rPr>
                        <a:t>0</a:t>
                      </a:r>
                      <a:r>
                        <a:rPr lang="en-US" sz="1400" b="0" dirty="0" smtClean="0">
                          <a:latin typeface="+mn-lt"/>
                        </a:rPr>
                        <a:t>0</a:t>
                      </a:r>
                    </a:p>
                    <a:p>
                      <a:endParaRPr lang="ru-RU" sz="1400" b="0" dirty="0" smtClean="0">
                        <a:latin typeface="+mn-lt"/>
                      </a:endParaRP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</a:t>
                      </a:r>
                      <a:r>
                        <a:rPr lang="en-US" sz="1400" b="0" dirty="0" smtClean="0">
                          <a:latin typeface="+mn-lt"/>
                        </a:rPr>
                        <a:t>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75466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15.05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Международный</a:t>
                      </a:r>
                      <a:r>
                        <a:rPr lang="ru-RU" sz="1400" baseline="0" dirty="0" smtClean="0"/>
                        <a:t> день семьи – </a:t>
                      </a:r>
                      <a:r>
                        <a:rPr lang="en-US" sz="1400" baseline="0" dirty="0" smtClean="0"/>
                        <a:t>“</a:t>
                      </a:r>
                      <a:r>
                        <a:rPr lang="ru-RU" sz="1400" baseline="0" dirty="0" smtClean="0"/>
                        <a:t>В кругу семьи</a:t>
                      </a:r>
                      <a:r>
                        <a:rPr lang="en-US" sz="1400" baseline="0" dirty="0" smtClean="0"/>
                        <a:t>”</a:t>
                      </a:r>
                      <a:endParaRPr lang="ru-RU" sz="1400" dirty="0" smtClean="0"/>
                    </a:p>
                    <a:p>
                      <a:r>
                        <a:rPr lang="ru-RU" sz="1400" dirty="0" smtClean="0"/>
                        <a:t>Год единства народов России</a:t>
                      </a:r>
                      <a:r>
                        <a:rPr lang="en-US" sz="1400" dirty="0" smtClean="0"/>
                        <a:t>: “</a:t>
                      </a:r>
                      <a:r>
                        <a:rPr lang="ru-RU" sz="1400" dirty="0" smtClean="0"/>
                        <a:t>Крымский мост – 8 лет в строю</a:t>
                      </a:r>
                      <a:r>
                        <a:rPr lang="en-US" sz="1400" baseline="0" dirty="0" smtClean="0"/>
                        <a:t>”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30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34557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18.05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День музеев. 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Ночь музеев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- к всероссийской акции</a:t>
                      </a:r>
                      <a:r>
                        <a:rPr lang="en-US" sz="1400" dirty="0" smtClean="0"/>
                        <a:t> </a:t>
                      </a: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:00</a:t>
                      </a:r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МАЙ</a:t>
            </a:r>
            <a:endParaRPr spc="-10" smtClean="0"/>
          </a:p>
          <a:p>
            <a:pPr marR="5080" algn="r">
              <a:lnSpc>
                <a:spcPts val="2700"/>
              </a:lnSpc>
            </a:pPr>
            <a:r>
              <a:rPr spc="-2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Обливском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347140,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Обливская, ул. Ленина, 17а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(8863) 24-0-07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Аржановский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Викторович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0993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                             08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Ростовск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917701"/>
          <a:ext cx="6858000" cy="4814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03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5466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19.05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Аптека</a:t>
                      </a:r>
                      <a:r>
                        <a:rPr lang="ru-RU" sz="1400" baseline="0" dirty="0" smtClean="0"/>
                        <a:t> рядом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День фармацевтического</a:t>
                      </a:r>
                      <a:r>
                        <a:rPr lang="ru-RU" sz="1400" baseline="0" dirty="0" smtClean="0"/>
                        <a:t> работника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Консультация по правовым вопросам (ВКС)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70994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21.05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РГО Знание – лекция </a:t>
                      </a: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Откуда мы родом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 пишем историю семьи вместе</a:t>
                      </a:r>
                      <a:r>
                        <a:rPr lang="en-US" sz="1400" dirty="0" smtClean="0"/>
                        <a:t>”</a:t>
                      </a: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Год единства народов России</a:t>
                      </a:r>
                      <a:r>
                        <a:rPr lang="en-US" sz="1400" dirty="0" smtClean="0"/>
                        <a:t>: “</a:t>
                      </a:r>
                      <a:r>
                        <a:rPr lang="ru-RU" sz="1400" dirty="0" smtClean="0"/>
                        <a:t>Заходите на чай</a:t>
                      </a:r>
                      <a:r>
                        <a:rPr lang="en-US" sz="1400" baseline="0" dirty="0" smtClean="0"/>
                        <a:t>”</a:t>
                      </a:r>
                      <a:r>
                        <a:rPr lang="ru-RU" sz="1400" baseline="0" dirty="0" smtClean="0"/>
                        <a:t>-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к Всемирному дню культурного разнообразия и Международному дню чая.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30</a:t>
                      </a:r>
                      <a:endParaRPr lang="ru-RU" sz="1400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22.05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baseline="0" dirty="0" smtClean="0"/>
                        <a:t>Тихий Дон</a:t>
                      </a:r>
                      <a:r>
                        <a:rPr lang="en-US" sz="1400" baseline="0" dirty="0" smtClean="0"/>
                        <a:t>”</a:t>
                      </a:r>
                      <a:r>
                        <a:rPr lang="ru-RU" sz="1400" baseline="0" dirty="0" smtClean="0"/>
                        <a:t> – к 121-летию со дня рождения М. Шолохова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aseline="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endParaRPr lang="en-US" sz="1400" dirty="0" smtClean="0"/>
                    </a:p>
                    <a:p>
                      <a:r>
                        <a:rPr lang="en-US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534557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26.05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Лучший</a:t>
                      </a:r>
                      <a:r>
                        <a:rPr lang="ru-RU" sz="1400" baseline="0" dirty="0" smtClean="0"/>
                        <a:t> подарок - книга</a:t>
                      </a:r>
                      <a:r>
                        <a:rPr lang="ru-RU" sz="1400" dirty="0" smtClean="0"/>
                        <a:t>!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к Общероссийскому дню библиотек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5466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29.05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День военного автомобилиста – </a:t>
                      </a: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Дорогами СВО</a:t>
                      </a:r>
                      <a:r>
                        <a:rPr lang="en-US" sz="1400" dirty="0" smtClean="0"/>
                        <a:t>”</a:t>
                      </a:r>
                      <a:endParaRPr lang="ru-RU" sz="14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Славянская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День славянской письменности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и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культуры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в современном мире, платформа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</TotalTime>
  <Words>466</Words>
  <Application>Microsoft Office PowerPoint</Application>
  <PresentationFormat>Произвольный</PresentationFormat>
  <Paragraphs>97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071ArzhanovskiySV</cp:lastModifiedBy>
  <cp:revision>133</cp:revision>
  <dcterms:created xsi:type="dcterms:W3CDTF">2025-11-06T11:20:25Z</dcterms:created>
  <dcterms:modified xsi:type="dcterms:W3CDTF">2026-04-28T08:16:02Z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