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5577" autoAdjust="0"/>
  </p:normalViewPr>
  <p:slideViewPr>
    <p:cSldViewPr>
      <p:cViewPr varScale="1">
        <p:scale>
          <a:sx n="64" d="100"/>
          <a:sy n="64" d="100"/>
        </p:scale>
        <p:origin x="-1578" y="-11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4F2216-E348-4A10-A6E8-485D58185C48}" type="datetimeFigureOut">
              <a:rPr lang="ru-RU" smtClean="0"/>
              <a:pPr/>
              <a:t>27.04.2026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2754F-B0B4-4A9D-81CE-6221ACF0A1E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B2754F-B0B4-4A9D-81CE-6221ACF0A1E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96850" y="6489700"/>
            <a:ext cx="7162800" cy="40386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400" spc="-10" dirty="0"/>
              <a:t>МЕРОПРИЯТИЯ </a:t>
            </a:r>
            <a:r>
              <a:rPr sz="2400"/>
              <a:t>НА</a:t>
            </a:r>
            <a:r>
              <a:rPr sz="2400" spc="-5"/>
              <a:t> </a:t>
            </a:r>
            <a:r>
              <a:rPr lang="ru-RU" sz="2400" spc="-5" dirty="0" smtClean="0"/>
              <a:t>МАЙ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z="2400" spc="-20" smtClean="0"/>
              <a:t>202</a:t>
            </a:r>
            <a:r>
              <a:rPr lang="ru-RU" sz="2400" spc="-20" dirty="0" smtClean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77792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2400" spc="-1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24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5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5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50" spc="-10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Пролетарском районе</a:t>
            </a:r>
            <a:endParaRPr lang="ru-RU" sz="1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8(86374)9-99-40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Пролетарск, пр. 50 лет Октября, 33 «А»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9081816639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Пономарева Инна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625850" y="7023100"/>
            <a:ext cx="3733800" cy="71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 algn="l">
              <a:lnSpc>
                <a:spcPct val="112799"/>
              </a:lnSpc>
              <a:spcBef>
                <a:spcPts val="100"/>
              </a:spcBef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ремя</a:t>
            </a:r>
            <a:r>
              <a:rPr lang="ru-RU" sz="1300" spc="-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работы:</a:t>
            </a:r>
            <a:endParaRPr lang="ru-RU" sz="1300" spc="-1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онедельник </a:t>
            </a:r>
            <a:r>
              <a:rPr sz="1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четверг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18:00</a:t>
            </a: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Пятница 08:00-16:45</a:t>
            </a:r>
            <a:endParaRPr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917698"/>
          <a:ext cx="7162800" cy="4495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54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1565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5632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 smtClean="0">
                          <a:latin typeface="+mn-lt"/>
                        </a:rPr>
                        <a:t>Начала</a:t>
                      </a:r>
                      <a:endParaRPr lang="ru-RU" sz="17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639913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Лекция о способах защиты от мошенничества (с использованием </a:t>
                      </a:r>
                      <a:r>
                        <a:rPr lang="ru-RU" sz="1100" b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контента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с сайта МВД)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Разъяснительная беседа о внедрении </a:t>
                      </a:r>
                      <a:r>
                        <a:rPr lang="ru-RU" sz="1100" b="0" i="0" baseline="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мессенджера</a:t>
                      </a:r>
                      <a:r>
                        <a:rPr lang="ru-RU" sz="1100" b="0" i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МАХ</a:t>
                      </a:r>
                      <a:endParaRPr lang="ru-RU" sz="1100" b="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5942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06.05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Визит памяти «И помнит мир спасенный» (возложение венков и цветов к мемориалу памяти</a:t>
                      </a:r>
                      <a:r>
                        <a:rPr lang="ru-RU" sz="1100" b="0" i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100" b="0" i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820402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08.05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Час исторической памяти «Победа, объединившая Россию»  (9 мая –День Победы)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 с участием Всероссийской партии «Единая Россия» (плетение маскировочных сетей для бойцов) посвященное организации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помощи УСВО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05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59425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09.05</a:t>
                      </a:r>
                      <a:endParaRPr lang="ru-RU" sz="105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Акция-шествие «Бессмертный полк»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Вечер митинг «В память погибших зажженные свечи»</a:t>
                      </a:r>
                      <a:endParaRPr lang="ru-RU" sz="11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20:00</a:t>
                      </a: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20:30</a:t>
                      </a:r>
                      <a:endParaRPr lang="ru-RU" sz="1050" b="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78937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15.05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Исторический экскурс «Традиции и обычаи русской семьи»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1181378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19.05</a:t>
                      </a:r>
                      <a:endParaRPr lang="ru-RU" sz="105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Консультация по правовым вопросам в компетенции СФР (в форме ВКС)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по обучению навыкам финансового планирования –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«</a:t>
                      </a: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Понятие</a:t>
                      </a:r>
                      <a:r>
                        <a:rPr lang="ru-RU" sz="11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цифровой безопасности»</a:t>
                      </a:r>
                      <a:endParaRPr lang="ru-RU" sz="1100" b="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Компьютерная грамотность. О получении государственных услуг в электронном виде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  <a:p>
                      <a:pPr algn="ctr"/>
                      <a:endParaRPr lang="ru-RU" sz="105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12:30</a:t>
                      </a:r>
                      <a:endParaRPr lang="ru-RU" sz="105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73050" y="2459482"/>
            <a:ext cx="7010400" cy="4030218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96850" y="6489700"/>
            <a:ext cx="7162800" cy="403860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7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8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10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11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12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13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/>
          </p:cNvSpPr>
          <p:nvPr/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lvl="0" indent="-427355" algn="r" defTabSz="914400" eaLnBrk="1" fontAlgn="auto" latinLnBrk="0" hangingPunct="1">
              <a:lnSpc>
                <a:spcPts val="27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-1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МЕРОПРИЯТИЯ </a:t>
            </a:r>
            <a:r>
              <a:rPr kumimoji="0" lang="ru-RU" sz="2400" b="1" i="0" u="none" strike="noStrike" kern="0" cap="none" spc="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НА</a:t>
            </a:r>
            <a:r>
              <a:rPr kumimoji="0" lang="ru-RU" sz="2400" b="1" i="0" u="none" strike="noStrike" kern="0" cap="none" spc="-5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МАЙ</a:t>
            </a:r>
            <a:endParaRPr kumimoji="0" lang="ru-RU" sz="2400" b="1" i="0" u="none" strike="noStrike" kern="0" cap="none" spc="-10" normalizeH="0" baseline="0" noProof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  <a:p>
            <a:pPr marL="0" marR="5080" lvl="0" indent="0" algn="r" defTabSz="914400" eaLnBrk="1" fontAlgn="auto" latinLnBrk="0" hangingPunct="1">
              <a:lnSpc>
                <a:spcPts val="27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-20" normalizeH="0" baseline="0" noProof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2026</a:t>
            </a:r>
            <a:endParaRPr kumimoji="0" lang="ru-RU" sz="2700" b="1" i="0" u="none" strike="noStrike" kern="0" cap="none" spc="-2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  <a:ea typeface="+mj-ea"/>
              <a:cs typeface="Calibri"/>
            </a:endParaRPr>
          </a:p>
        </p:txBody>
      </p:sp>
      <p:sp>
        <p:nvSpPr>
          <p:cNvPr id="14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177792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400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spc="-1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2400" spc="-1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lang="ru-RU" sz="2400" spc="-10" dirty="0" smtClean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5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5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50" spc="-10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400" spc="-10" dirty="0" smtClean="0">
                <a:solidFill>
                  <a:srgbClr val="FFFFFF"/>
                </a:solidFill>
                <a:latin typeface="Calibri"/>
                <a:cs typeface="Calibri"/>
              </a:rPr>
              <a:t>Клиентская служба (на правах отдела) в Пролетарском районе</a:t>
            </a:r>
            <a:endParaRPr lang="ru-RU" sz="1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8(86374)9-99-40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г. Пролетарск, пр. 50 лет Октября, 33 «А»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9081816639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Пономарева Инна Ивановна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15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625850" y="7023100"/>
            <a:ext cx="3733800" cy="716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12700" algn="l">
              <a:lnSpc>
                <a:spcPct val="112799"/>
              </a:lnSpc>
              <a:spcBef>
                <a:spcPts val="100"/>
              </a:spcBef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ремя</a:t>
            </a:r>
            <a:r>
              <a:rPr lang="ru-RU" sz="1300" spc="-6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работы:</a:t>
            </a:r>
            <a:endParaRPr lang="ru-RU" sz="1300" spc="-1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онедельник </a:t>
            </a:r>
            <a:r>
              <a:rPr sz="13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четверг </a:t>
            </a:r>
            <a:r>
              <a:rPr sz="1300" spc="-1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r>
              <a:rPr sz="13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–</a:t>
            </a:r>
            <a:r>
              <a:rPr sz="1300" spc="-15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18:00</a:t>
            </a:r>
          </a:p>
          <a:p>
            <a:pPr marL="12700" marR="5080" indent="-12700" algn="just">
              <a:lnSpc>
                <a:spcPct val="112799"/>
              </a:lnSpc>
              <a:spcBef>
                <a:spcPts val="100"/>
              </a:spcBef>
            </a:pPr>
            <a:r>
              <a:rPr lang="ru-RU" sz="1300" spc="-15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Пятница 08:00-16:45</a:t>
            </a:r>
            <a:endParaRPr sz="1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40450" y="8775700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Ростовской</a:t>
            </a:r>
          </a:p>
          <a:p>
            <a:pPr marL="12700" marR="5080">
              <a:lnSpc>
                <a:spcPts val="800"/>
              </a:lnSpc>
            </a:pP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18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19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20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5" y="814806"/>
              <a:ext cx="447530" cy="151130"/>
              <a:chOff x="1917865" y="814806"/>
              <a:chExt cx="447530" cy="151130"/>
            </a:xfrm>
          </p:grpSpPr>
          <p:sp>
            <p:nvSpPr>
              <p:cNvPr id="36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7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21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22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441" cy="183515"/>
              <a:chOff x="1763029" y="1051038"/>
              <a:chExt cx="677441" cy="183515"/>
            </a:xfrm>
          </p:grpSpPr>
          <p:pic>
            <p:nvPicPr>
              <p:cNvPr id="34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35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23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32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33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24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446" cy="188053"/>
              <a:chOff x="1556741" y="1284537"/>
              <a:chExt cx="1473446" cy="188053"/>
            </a:xfrm>
          </p:grpSpPr>
          <p:pic>
            <p:nvPicPr>
              <p:cNvPr id="25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26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27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28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29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30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31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8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Овал 38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0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2" name="Таблица 41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196850" y="1993899"/>
          <a:ext cx="7162801" cy="4343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654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11565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0601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72087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 smtClean="0">
                          <a:latin typeface="+mn-lt"/>
                        </a:rPr>
                        <a:t>Начала</a:t>
                      </a:r>
                      <a:endParaRPr lang="ru-RU" sz="17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54573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Конкурс детского рисунка 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Просмотр фильма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«Баллада о солдате»</a:t>
                      </a: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Чтение военных писем из архивов, </a:t>
                      </a:r>
                      <a:r>
                        <a:rPr lang="ru-RU" sz="1050" b="0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мероприятие посвященное памятным датам ВОВ </a:t>
                      </a:r>
                      <a:endParaRPr lang="ru-RU" sz="1050" b="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12:30</a:t>
                      </a: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61133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21.05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с РОЗ на тему «Откуда мы родом: пишем историю семьи вместе»</a:t>
                      </a:r>
                      <a:endParaRPr lang="ru-RU" sz="11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День славянской письменности и культуры (дата, история, и традиции), посвященный «Году единства народов страны»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Разъяснительная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беседа о ключевых преимуществах 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ID 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документах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10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МАХ</a:t>
                      </a:r>
                      <a:endParaRPr lang="ru-RU" sz="1050" b="0" dirty="0" smtClean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10:00</a:t>
                      </a: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  <a:p>
                      <a:pPr algn="ctr"/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12:00</a:t>
                      </a:r>
                    </a:p>
                  </a:txBody>
                  <a:tcPr/>
                </a:tc>
              </a:tr>
              <a:tr h="481335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22.05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Литературный спектакль «Веселые истории»,  при участии 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детской студии народного театра</a:t>
                      </a:r>
                      <a:r>
                        <a:rPr lang="ru-RU" sz="1050" b="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«Импульс»</a:t>
                      </a: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86904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26.05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 по вопросам формирования позитивного представления у граждан старшего поколения здорового старения и активного долголетия</a:t>
                      </a:r>
                      <a:r>
                        <a:rPr lang="ru-RU" sz="105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(10 правил здорового образа жизни, здоровое питание)</a:t>
                      </a: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5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</a:tr>
              <a:tr h="738584"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28.05.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Встреча </a:t>
                      </a: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садоводов</a:t>
                      </a: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05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Подведение итогов работы ЦОСП  за год, лучшие проекты.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5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</TotalTime>
  <Words>430</Words>
  <Application>Microsoft Office PowerPoint</Application>
  <PresentationFormat>Произвольный</PresentationFormat>
  <Paragraphs>94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МАЙ 2026</vt:lpstr>
      <vt:lpstr>Слайд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Пономарева</cp:lastModifiedBy>
  <cp:revision>117</cp:revision>
  <dcterms:created xsi:type="dcterms:W3CDTF">2025-11-06T11:20:25Z</dcterms:created>
  <dcterms:modified xsi:type="dcterms:W3CDTF">2026-04-27T09:44:43Z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