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0693400" cy="75565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476" y="-96"/>
      </p:cViewPr>
      <p:guideLst>
        <p:guide orient="horz" pos="2035"/>
        <p:guide pos="30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678" y="2342515"/>
            <a:ext cx="9097027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5358" y="4231640"/>
            <a:ext cx="74916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119" y="1737995"/>
            <a:ext cx="46555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1728" y="1737995"/>
            <a:ext cx="46555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24920" y="223991"/>
            <a:ext cx="3278110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120" y="1737995"/>
            <a:ext cx="963214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8811" y="7027545"/>
            <a:ext cx="342476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5119" y="7027545"/>
            <a:ext cx="24615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5719" y="7027545"/>
            <a:ext cx="24615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900" y="76319"/>
            <a:ext cx="2455624" cy="806331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41300" y="5149850"/>
            <a:ext cx="10311186" cy="230399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911998" y="5970377"/>
            <a:ext cx="1624409" cy="93873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089900" y="44450"/>
            <a:ext cx="236220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1400" spc="-10" dirty="0"/>
              <a:t>МЕРОПРИЯТИЯ </a:t>
            </a:r>
            <a:r>
              <a:rPr lang="ru-RU" sz="1400" spc="-10" dirty="0" smtClean="0"/>
              <a:t>Н</a:t>
            </a:r>
            <a:r>
              <a:rPr sz="1400" dirty="0" smtClean="0"/>
              <a:t>А</a:t>
            </a:r>
            <a:r>
              <a:rPr lang="ru-RU" sz="1400" dirty="0" smtClean="0"/>
              <a:t> </a:t>
            </a:r>
            <a:br>
              <a:rPr lang="ru-RU" sz="1400" dirty="0" smtClean="0"/>
            </a:br>
            <a:r>
              <a:rPr lang="ru-RU" sz="1400" spc="-5" dirty="0" smtClean="0"/>
              <a:t>МАЙ </a:t>
            </a:r>
            <a:r>
              <a:rPr sz="1400" spc="-20" dirty="0" smtClean="0"/>
              <a:t>202</a:t>
            </a:r>
            <a:r>
              <a:rPr lang="ru-RU" sz="1400" spc="-20" dirty="0"/>
              <a:t>6</a:t>
            </a:r>
            <a:endParaRPr sz="1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889973" y="6147509"/>
            <a:ext cx="5980727" cy="1220399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2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2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Семикаракорском районе</a:t>
            </a:r>
            <a:endParaRPr sz="12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г.Семикаракорск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, пер.Зеленый, д.18</a:t>
            </a: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8(86356) 4-43-20</a:t>
            </a:r>
            <a:endParaRPr lang="ru-RU" sz="12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Калиманова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 Евгения Александровна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564465" y="5530850"/>
            <a:ext cx="4744635" cy="4862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08:00-16:45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9385300" y="6140450"/>
            <a:ext cx="948659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725103" y="170515"/>
            <a:ext cx="1497397" cy="559735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9309100" y="6826250"/>
            <a:ext cx="923394" cy="559736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9351465" y="5753413"/>
            <a:ext cx="643435" cy="36502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5300" y="6843868"/>
            <a:ext cx="838200" cy="515782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709899" y="882650"/>
          <a:ext cx="4789201" cy="4392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20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04804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 marL="129399" marR="129399" marT="32308" marB="32308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8365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9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, совместно с внуками.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9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2709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+mn-lt"/>
                          <a:cs typeface="Calibri"/>
                        </a:rPr>
                        <a:t>05.05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кругу друзей «Общение, настольные игры, кроссворды»</a:t>
                      </a:r>
                      <a:endParaRPr lang="ru-RU" sz="90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latin typeface="+mn-lt"/>
                        </a:rPr>
                        <a:t>10:00</a:t>
                      </a:r>
                      <a:endParaRPr lang="en-US" sz="900" b="0" dirty="0" smtClean="0">
                        <a:latin typeface="+mn-lt"/>
                      </a:endParaRPr>
                    </a:p>
                    <a:p>
                      <a:pPr algn="ctr"/>
                      <a:endParaRPr lang="en-US" sz="900" b="0" dirty="0" smtClean="0">
                        <a:latin typeface="+mn-lt"/>
                      </a:endParaRPr>
                    </a:p>
                    <a:p>
                      <a:pPr algn="ctr"/>
                      <a:endParaRPr lang="ru-RU" sz="900" b="0" dirty="0">
                        <a:latin typeface="+mn-lt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0783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06.05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Возложение венков к мемориальному комплексу "Павшим героям в годы ВОВ" на площади </a:t>
                      </a:r>
                      <a:r>
                        <a:rPr lang="ru-RU" sz="9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им.И.А.Левченко</a:t>
                      </a: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совместно с партией «ЕДИНАЯ РОССИЯ»</a:t>
                      </a:r>
                      <a:endParaRPr lang="en-US" sz="900" baseline="0" dirty="0" smtClean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en-US" sz="900" dirty="0" smtClean="0"/>
                    </a:p>
                    <a:p>
                      <a:pPr algn="ctr"/>
                      <a:endParaRPr lang="en-US" sz="900" dirty="0" smtClean="0"/>
                    </a:p>
                    <a:p>
                      <a:pPr algn="ctr"/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494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07.05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.</a:t>
                      </a:r>
                      <a:endParaRPr lang="ru-RU" sz="90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5292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08.05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Принятие участие</a:t>
                      </a:r>
                      <a:r>
                        <a:rPr lang="ru-RU" sz="900" baseline="0" dirty="0" smtClean="0"/>
                        <a:t> в концерте посвященному Дню Победы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15:00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99012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12.05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здоровья. Пешеходная экскурсия по городу.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273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13.05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Книжный клуб- душевная беседа, чтение стихов.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273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14.05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273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15.05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Турнир по настольным играм, развлекательные мероприятия.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</a:tbl>
          </a:graphicData>
        </a:graphic>
      </p:graphicFrame>
      <p:graphicFrame>
        <p:nvGraphicFramePr>
          <p:cNvPr id="69" name="Таблица 68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5575300" y="806450"/>
          <a:ext cx="4789201" cy="4534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57000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04803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 marL="129399" marR="129399" marT="32308" marB="32308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734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+mn-lt"/>
                          <a:cs typeface="Calibri"/>
                        </a:rPr>
                        <a:t>18.05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здоровья. Пешеходная экскурсия по городу.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9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+mn-lt"/>
                          <a:cs typeface="Calibri"/>
                        </a:rPr>
                        <a:t>19.05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Консультация по правовым вопросам в компетенции СФР( в форме ВКС).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latin typeface="+mn-lt"/>
                        </a:rPr>
                        <a:t>1</a:t>
                      </a:r>
                      <a:r>
                        <a:rPr lang="en-US" sz="900" b="0" dirty="0" smtClean="0">
                          <a:latin typeface="+mn-lt"/>
                        </a:rPr>
                        <a:t>1</a:t>
                      </a:r>
                      <a:r>
                        <a:rPr lang="ru-RU" sz="900" b="0" dirty="0" smtClean="0">
                          <a:latin typeface="+mn-lt"/>
                        </a:rPr>
                        <a:t>:00</a:t>
                      </a:r>
                      <a:endParaRPr lang="en-US" sz="900" b="0" dirty="0" smtClean="0">
                        <a:latin typeface="+mn-lt"/>
                      </a:endParaRPr>
                    </a:p>
                    <a:p>
                      <a:pPr algn="ctr"/>
                      <a:endParaRPr lang="en-US" sz="900" b="0" dirty="0" smtClean="0">
                        <a:latin typeface="+mn-lt"/>
                      </a:endParaRPr>
                    </a:p>
                    <a:p>
                      <a:pPr algn="ctr"/>
                      <a:endParaRPr lang="ru-RU" sz="900" b="0" dirty="0">
                        <a:latin typeface="+mn-lt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210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20.05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.</a:t>
                      </a:r>
                      <a:endParaRPr lang="en-US" sz="900" baseline="0" dirty="0" smtClean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11:00</a:t>
                      </a:r>
                      <a:endParaRPr lang="en-US" sz="900" dirty="0" smtClean="0"/>
                    </a:p>
                    <a:p>
                      <a:pPr algn="ctr"/>
                      <a:endParaRPr lang="en-US" sz="900" dirty="0" smtClean="0"/>
                    </a:p>
                    <a:p>
                      <a:pPr algn="ctr"/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43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21.05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Лекция</a:t>
                      </a:r>
                      <a:r>
                        <a:rPr lang="ru-RU" sz="900" baseline="0" dirty="0" smtClean="0"/>
                        <a:t> с РОЗ на </a:t>
                      </a:r>
                      <a:r>
                        <a:rPr lang="ru-RU" sz="900" baseline="0" smtClean="0"/>
                        <a:t>тему «Откуда </a:t>
                      </a:r>
                      <a:r>
                        <a:rPr lang="ru-RU" sz="900" baseline="0" dirty="0" smtClean="0"/>
                        <a:t>мы родом: пишем историю семьи вмести»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52912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22.05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Лекция по вопросам обучения граждан старшего поколения навыкам финансового планирования, финансовой, цифровой и правовой </a:t>
                      </a:r>
                      <a:r>
                        <a:rPr lang="ru-RU" sz="900" baseline="0" dirty="0" err="1" smtClean="0"/>
                        <a:t>медиаграмотности</a:t>
                      </a:r>
                      <a:r>
                        <a:rPr lang="ru-RU" sz="900" baseline="0" dirty="0" smtClean="0"/>
                        <a:t>. «Приложение МАХ цифровое удостоверение пенсионера» </a:t>
                      </a:r>
                      <a:r>
                        <a:rPr lang="en-US" sz="900" baseline="0" dirty="0" smtClean="0"/>
                        <a:t>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11:00</a:t>
                      </a:r>
                    </a:p>
                    <a:p>
                      <a:pPr algn="ctr"/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35896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25.05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кругу друзей «Общение, настольные игры, кроссворды»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26.05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Мероприятие</a:t>
                      </a:r>
                      <a:r>
                        <a:rPr lang="ru-RU" sz="900" baseline="0" dirty="0" smtClean="0"/>
                        <a:t> посвященное Году единства народов России «Вкусы России» обмен рецептами по приготовлению традиционных блюд.</a:t>
                      </a:r>
                      <a:endParaRPr lang="ru-RU" sz="90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28590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27.05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здоровья. Оздоровительная гимнастика.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28.05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Лекция о способах защиты от мошенничества, и преступных посягательств, меры личной безопасности.</a:t>
                      </a:r>
                      <a:r>
                        <a:rPr lang="ru-RU" sz="900" baseline="0" dirty="0" smtClean="0"/>
                        <a:t> </a:t>
                      </a:r>
                      <a:endParaRPr lang="en-US" sz="900" baseline="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2739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29.05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"Встречаем лето вместе", беседы о лете, чаепитие.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358</Words>
  <Application>Microsoft Office PowerPoint</Application>
  <PresentationFormat>Произвольный</PresentationFormat>
  <Paragraphs>75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57</cp:revision>
  <dcterms:created xsi:type="dcterms:W3CDTF">2025-11-06T11:20:25Z</dcterms:created>
  <dcterms:modified xsi:type="dcterms:W3CDTF">2026-04-28T07:35:14Z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