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30649" y="108001"/>
            <a:ext cx="3521353" cy="97149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8089900"/>
            <a:ext cx="7345680" cy="2494374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425450" y="8547100"/>
            <a:ext cx="1147890" cy="304800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165100"/>
            <a:ext cx="2743199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ctr">
              <a:lnSpc>
                <a:spcPts val="2700"/>
              </a:lnSpc>
              <a:spcBef>
                <a:spcPts val="640"/>
              </a:spcBef>
            </a:pPr>
            <a:r>
              <a:rPr sz="2400" spc="-10" smtClean="0"/>
              <a:t>МЕРОПРИЯТИЯ</a:t>
            </a:r>
            <a:r>
              <a:rPr lang="ru-RU" sz="2400" spc="-10" dirty="0" smtClean="0"/>
              <a:t> </a:t>
            </a:r>
            <a:r>
              <a:rPr sz="2400" smtClean="0"/>
              <a:t>НА</a:t>
            </a:r>
            <a:r>
              <a:rPr sz="2400" spc="-5" smtClean="0"/>
              <a:t> </a:t>
            </a:r>
            <a:r>
              <a:rPr lang="ru-RU" sz="2400" spc="-5" dirty="0" smtClean="0"/>
              <a:t> </a:t>
            </a:r>
            <a:r>
              <a:rPr lang="ru-RU" sz="2400" spc="-5" dirty="0" smtClean="0"/>
              <a:t>                       МАЙ </a:t>
            </a:r>
            <a:r>
              <a:rPr sz="2400" spc="-20" smtClean="0"/>
              <a:t>202</a:t>
            </a:r>
            <a:r>
              <a:rPr lang="ru-RU" sz="2400" spc="-20" dirty="0"/>
              <a:t>6</a:t>
            </a:r>
            <a:endParaRPr sz="24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425450" y="8775700"/>
            <a:ext cx="5715000" cy="184063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sz="2800" b="1" spc="-1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28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</a:t>
            </a:r>
            <a:r>
              <a:rPr sz="2800" b="1" smtClean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800" b="1" spc="-1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800" b="1" spc="-1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2800" b="1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130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Тацинском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ст.Тацинская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ул.Ленина, д.66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 8 (86397)2-29-38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Шеина Екатерина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49" y="9156700"/>
            <a:ext cx="1066801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Ростовской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241300"/>
            <a:ext cx="2518182" cy="8382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16650" y="8470900"/>
            <a:ext cx="601642" cy="5334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40450" y="9613900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196850" y="1103828"/>
          <a:ext cx="7162800" cy="688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7150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0840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Дата 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Мероприятие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0840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04.05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 Light"/>
                        </a:rPr>
                        <a:t>Украшение окон к Дню Победы своими руками.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 Light"/>
                        </a:rPr>
                        <a:t>Чайные традиции со всего света.</a:t>
                      </a:r>
                      <a:endParaRPr lang="ru-RU" sz="14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4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99064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05.05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   Интерактивная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 выставка «Мы помним, мы гордимся!».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99064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06.05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 Light"/>
                        </a:rPr>
                        <a:t>Мастер-класс</a:t>
                      </a:r>
                      <a:r>
                        <a:rPr lang="ru-RU" sz="1400" b="1" baseline="0" dirty="0" smtClean="0">
                          <a:latin typeface="+mn-lt"/>
                          <a:cs typeface="Calibri Light"/>
                        </a:rPr>
                        <a:t> по изготовлению праздничной броши к 9 мая.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11:00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99064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07.05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 Light"/>
                        </a:rPr>
                        <a:t>Познавательный час «Помните! Через года, через века, помните!»</a:t>
                      </a:r>
                      <a:endParaRPr lang="ru-RU" sz="14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99064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08.05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err="1" smtClean="0"/>
                        <a:t>Книжно-иллюстированная</a:t>
                      </a:r>
                      <a:r>
                        <a:rPr lang="ru-RU" sz="1400" b="1" dirty="0" smtClean="0"/>
                        <a:t> выставка «Тацинский край в годы войны!»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11:00</a:t>
                      </a:r>
                    </a:p>
                  </a:txBody>
                  <a:tcPr/>
                </a:tc>
              </a:tr>
              <a:tr h="299064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09.05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Торжественный митинг. Концертная программа</a:t>
                      </a:r>
                      <a:r>
                        <a:rPr lang="ru-RU" sz="1400" b="1" baseline="0" dirty="0" smtClean="0"/>
                        <a:t> «Победный май!»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10:00</a:t>
                      </a:r>
                      <a:endParaRPr lang="ru-RU" sz="1400" b="1" dirty="0" smtClean="0"/>
                    </a:p>
                  </a:txBody>
                  <a:tcPr/>
                </a:tc>
              </a:tr>
              <a:tr h="508408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12.05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 по плетению маскировочных</a:t>
                      </a:r>
                      <a:r>
                        <a:rPr lang="ru-RU" sz="1400" b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сетей                                 </a:t>
                      </a:r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(помощь УСВО</a:t>
                      </a:r>
                      <a:r>
                        <a:rPr lang="ru-RU" sz="1400" b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участием партии «Единая Россия»</a:t>
                      </a:r>
                      <a:r>
                        <a:rPr lang="ru-RU" sz="1400" b="1" dirty="0" smtClean="0"/>
                        <a:t>).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11:00</a:t>
                      </a:r>
                      <a:endParaRPr lang="ru-RU" sz="1400" b="1" dirty="0" smtClean="0"/>
                    </a:p>
                  </a:txBody>
                  <a:tcPr/>
                </a:tc>
              </a:tr>
              <a:tr h="299064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14.05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Выставка старинных утюгов «Горячие истории</a:t>
                      </a:r>
                      <a:r>
                        <a:rPr lang="ru-RU" sz="1400" b="1" dirty="0" smtClean="0"/>
                        <a:t>».</a:t>
                      </a:r>
                      <a:endParaRPr lang="ru-RU" sz="14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11:00</a:t>
                      </a:r>
                    </a:p>
                  </a:txBody>
                  <a:tcPr/>
                </a:tc>
              </a:tr>
              <a:tr h="508408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 15.05.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«Красота и польза: совмещаем цветы и овощи на участке»                огородные посиделки.</a:t>
                      </a:r>
                      <a:endParaRPr lang="ru-RU" sz="14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11:00</a:t>
                      </a:r>
                      <a:endParaRPr lang="ru-RU" sz="1400" b="1" dirty="0" smtClean="0"/>
                    </a:p>
                  </a:txBody>
                  <a:tcPr/>
                </a:tc>
              </a:tr>
              <a:tr h="299064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18.05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0" dirty="0" smtClean="0"/>
                        <a:t>«18 </a:t>
                      </a:r>
                      <a:r>
                        <a:rPr lang="ru-RU" sz="1400" b="1" baseline="0" dirty="0" err="1" smtClean="0"/>
                        <a:t>мая-день</a:t>
                      </a:r>
                      <a:r>
                        <a:rPr lang="ru-RU" sz="1400" b="1" baseline="0" dirty="0" smtClean="0"/>
                        <a:t>, когда музеи открывают свои тайны».</a:t>
                      </a:r>
                      <a:endParaRPr lang="ru-RU" sz="14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 smtClean="0"/>
                    </a:p>
                  </a:txBody>
                  <a:tcPr/>
                </a:tc>
              </a:tr>
              <a:tr h="508408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19.05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Консультация  по  правовым вопросам в компетенции СФР </a:t>
                      </a:r>
                      <a:r>
                        <a:rPr lang="ru-RU" sz="1400" b="1" dirty="0" smtClean="0"/>
                        <a:t>.</a:t>
                      </a:r>
                      <a:endParaRPr lang="ru-RU" sz="1400" b="1" baseline="0" dirty="0" smtClean="0"/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Сервисы </a:t>
                      </a:r>
                      <a:r>
                        <a:rPr lang="en-US" sz="1400" b="1" dirty="0" smtClean="0"/>
                        <a:t>MAX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ru-RU" sz="1400" b="1" baseline="0" dirty="0" smtClean="0"/>
                        <a:t>цифровой </a:t>
                      </a:r>
                      <a:r>
                        <a:rPr lang="en-US" sz="1400" b="1" baseline="0" dirty="0" smtClean="0"/>
                        <a:t>ID</a:t>
                      </a:r>
                      <a:r>
                        <a:rPr lang="ru-RU" sz="1400" b="1" baseline="0" dirty="0" smtClean="0"/>
                        <a:t> </a:t>
                      </a:r>
                      <a:r>
                        <a:rPr lang="en-US" sz="1400" b="1" baseline="0" dirty="0" smtClean="0"/>
                        <a:t>(</a:t>
                      </a:r>
                      <a:r>
                        <a:rPr lang="ru-RU" sz="1400" b="1" baseline="0" dirty="0" smtClean="0"/>
                        <a:t>урок цифровой грамотности).</a:t>
                      </a:r>
                      <a:endParaRPr lang="ru-R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11:00</a:t>
                      </a:r>
                    </a:p>
                    <a:p>
                      <a:pPr algn="ctr"/>
                      <a:r>
                        <a:rPr lang="ru-RU" sz="1400" b="1" dirty="0" smtClean="0"/>
                        <a:t>12:00</a:t>
                      </a:r>
                      <a:endParaRPr lang="ru-RU" sz="1400" b="1" dirty="0"/>
                    </a:p>
                  </a:txBody>
                  <a:tcPr/>
                </a:tc>
              </a:tr>
              <a:tr h="508408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21.05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Лекция РОЗ</a:t>
                      </a:r>
                      <a:r>
                        <a:rPr lang="ru-RU" sz="1400" b="1" baseline="0" dirty="0" smtClean="0"/>
                        <a:t> «Откуда мы родом: пишем историю </a:t>
                      </a:r>
                      <a:r>
                        <a:rPr lang="ru-RU" sz="1400" b="1" baseline="0" dirty="0" smtClean="0"/>
                        <a:t>семьи вместе</a:t>
                      </a:r>
                      <a:r>
                        <a:rPr lang="ru-RU" sz="1400" b="1" baseline="0" dirty="0" smtClean="0"/>
                        <a:t>».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Клуб любителей настольных игр (шашки, домино, нарды).</a:t>
                      </a:r>
                      <a:endParaRPr lang="ru-R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10:00</a:t>
                      </a:r>
                    </a:p>
                    <a:p>
                      <a:pPr algn="ctr"/>
                      <a:r>
                        <a:rPr lang="ru-RU" sz="1400" b="1" dirty="0" smtClean="0"/>
                        <a:t>11:30</a:t>
                      </a:r>
                      <a:endParaRPr lang="ru-RU" sz="1400" b="1" dirty="0" smtClean="0"/>
                    </a:p>
                  </a:txBody>
                  <a:tcPr/>
                </a:tc>
              </a:tr>
              <a:tr h="44811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22.05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«Славянских букв</a:t>
                      </a:r>
                      <a:r>
                        <a:rPr lang="ru-RU" sz="1400" b="1" baseline="0" dirty="0" smtClean="0"/>
                        <a:t> серебряная россыпь»-День славянской письменности и культуры.</a:t>
                      </a:r>
                      <a:endParaRPr lang="ru-R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11:00</a:t>
                      </a:r>
                      <a:endParaRPr lang="ru-RU" sz="1400" b="1" dirty="0" smtClean="0"/>
                    </a:p>
                  </a:txBody>
                  <a:tcPr/>
                </a:tc>
              </a:tr>
              <a:tr h="300631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25.05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«Осторожно, мошенники! Как защитить свои сбережения».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11:00</a:t>
                      </a:r>
                      <a:endParaRPr lang="ru-RU" sz="1400" b="1" dirty="0"/>
                    </a:p>
                  </a:txBody>
                  <a:tcPr/>
                </a:tc>
              </a:tr>
              <a:tr h="299064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27.05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«Праздник книг и читателей: отмечаем День библиотек».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11:00</a:t>
                      </a:r>
                      <a:endParaRPr lang="ru-RU" sz="1400" b="1" dirty="0"/>
                    </a:p>
                  </a:txBody>
                  <a:tcPr/>
                </a:tc>
              </a:tr>
              <a:tr h="508408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29.05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«Троицын день: традиции и духовное значение».</a:t>
                      </a:r>
                    </a:p>
                    <a:p>
                      <a:r>
                        <a:rPr lang="ru-RU" sz="1400" b="1" dirty="0" smtClean="0"/>
                        <a:t>«Профилактика осложнений гипертонии в жаркую погоду».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11:00</a:t>
                      </a:r>
                    </a:p>
                    <a:p>
                      <a:pPr algn="ctr"/>
                      <a:r>
                        <a:rPr lang="ru-RU" sz="1400" b="1" dirty="0" smtClean="0"/>
                        <a:t>11:30</a:t>
                      </a:r>
                      <a:endParaRPr lang="ru-RU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3549650" y="8060120"/>
            <a:ext cx="37338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Время работы: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понедельник – четверг:08:00–18:00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пятница: 08:00- 16:45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1733</TotalTime>
  <Words>293</Words>
  <Application>Microsoft Office PowerPoint</Application>
  <PresentationFormat>Произвольный</PresentationFormat>
  <Paragraphs>70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                      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Шеина Екатерина Александровна</cp:lastModifiedBy>
  <cp:revision>157</cp:revision>
  <dcterms:created xsi:type="dcterms:W3CDTF">2025-11-06T11:20:25Z</dcterms:created>
  <dcterms:modified xsi:type="dcterms:W3CDTF">2026-04-28T09:48:07Z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