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6858000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70" d="100"/>
          <a:sy n="170" d="100"/>
        </p:scale>
        <p:origin x="468" y="408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281" cy="496627"/>
          </a:xfrm>
          <a:prstGeom prst="rect">
            <a:avLst/>
          </a:prstGeom>
        </p:spPr>
        <p:txBody>
          <a:bodyPr vert="horz" lIns="84097" tIns="42049" rIns="84097" bIns="42049" rtlCol="0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279" y="0"/>
            <a:ext cx="2972281" cy="496627"/>
          </a:xfrm>
          <a:prstGeom prst="rect">
            <a:avLst/>
          </a:prstGeom>
        </p:spPr>
        <p:txBody>
          <a:bodyPr vert="horz" lIns="84097" tIns="42049" rIns="84097" bIns="42049" rtlCol="0"/>
          <a:lstStyle>
            <a:lvl1pPr algn="r">
              <a:defRPr sz="1100"/>
            </a:lvl1pPr>
          </a:lstStyle>
          <a:p>
            <a:fld id="{1FCB2168-AE70-43D4-AAFA-4880B0E03EF7}" type="datetimeFigureOut">
              <a:rPr lang="ru-RU" smtClean="0"/>
              <a:t>27.04.2026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4538"/>
            <a:ext cx="26289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4097" tIns="42049" rIns="84097" bIns="4204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15743"/>
            <a:ext cx="5486400" cy="4466693"/>
          </a:xfrm>
          <a:prstGeom prst="rect">
            <a:avLst/>
          </a:prstGeom>
        </p:spPr>
        <p:txBody>
          <a:bodyPr vert="horz" lIns="84097" tIns="42049" rIns="84097" bIns="4204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72281" cy="496627"/>
          </a:xfrm>
          <a:prstGeom prst="rect">
            <a:avLst/>
          </a:prstGeom>
        </p:spPr>
        <p:txBody>
          <a:bodyPr vert="horz" lIns="84097" tIns="42049" rIns="84097" bIns="42049" rtlCol="0" anchor="b"/>
          <a:lstStyle>
            <a:lvl1pPr algn="l">
              <a:defRPr sz="11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279" y="9428538"/>
            <a:ext cx="2972281" cy="496627"/>
          </a:xfrm>
          <a:prstGeom prst="rect">
            <a:avLst/>
          </a:prstGeom>
        </p:spPr>
        <p:txBody>
          <a:bodyPr vert="horz" lIns="84097" tIns="42049" rIns="84097" bIns="42049" rtlCol="0" anchor="b"/>
          <a:lstStyle>
            <a:lvl1pPr algn="r">
              <a:defRPr sz="1100"/>
            </a:lvl1pPr>
          </a:lstStyle>
          <a:p>
            <a:fld id="{CBE13776-7F16-4ABD-9898-12DE2D2C194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69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13776-7F16-4ABD-9898-12DE2D2C1949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8874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10684" y="60974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6870700"/>
            <a:ext cx="7345680" cy="37135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>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Цимлянском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г.Цимлянск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пер.Газетный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д.34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8(86391) 5 60 20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Гладкова Наталья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lvl="0" indent="1948814" defTabSz="914400" eaLnBrk="1" fontAlgn="auto" latinLnBrk="0" hangingPunct="1">
              <a:lnSpc>
                <a:spcPct val="112799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онедельник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08:00</a:t>
            </a:r>
            <a:r>
              <a:rPr kumimoji="0" lang="ru-RU" sz="1600" b="1" i="0" u="none" strike="noStrike" kern="0" cap="none" spc="-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–</a:t>
            </a:r>
            <a:r>
              <a:rPr kumimoji="0" lang="ru-RU" sz="1600" b="1" i="0" u="none" strike="noStrike" kern="0" cap="none" spc="-15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 16</a:t>
            </a:r>
            <a:r>
              <a:rPr kumimoji="0" lang="ru-RU" sz="1600" b="1" i="0" u="none" strike="noStrike" kern="0" cap="none" spc="-20" normalizeH="0" baseline="0" noProof="0" dirty="0" smtClean="0">
                <a:ln>
                  <a:noFill/>
                </a:ln>
                <a:solidFill>
                  <a:srgbClr val="58595B"/>
                </a:solidFill>
                <a:effectLst/>
                <a:uLnTx/>
                <a:uFillTx/>
                <a:latin typeface="Calibri"/>
                <a:cs typeface="Calibri"/>
              </a:rPr>
              <a:t>:45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5811612"/>
              </p:ext>
            </p:extLst>
          </p:nvPr>
        </p:nvGraphicFramePr>
        <p:xfrm>
          <a:off x="275787" y="1612900"/>
          <a:ext cx="7086600" cy="543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167640">
                <a:tc>
                  <a:txBody>
                    <a:bodyPr/>
                    <a:lstStyle/>
                    <a:p>
                      <a:pPr algn="ctr"/>
                      <a:r>
                        <a:rPr lang="ru-RU" sz="75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5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75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75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1" dirty="0" smtClean="0">
                          <a:latin typeface="+mn-lt"/>
                          <a:cs typeface="Calibri"/>
                        </a:rPr>
                        <a:t>05.05</a:t>
                      </a:r>
                      <a:endParaRPr lang="ru-RU" sz="75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5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«Гвоздики памяти» мастер-класс ко Дню Победы ( Всероссийской партии «Единая Россия» (подразделение «Молодая гвардия»)</a:t>
                      </a:r>
                      <a:endParaRPr lang="ru-RU" sz="75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dirty="0" smtClean="0">
                          <a:latin typeface="+mn-lt"/>
                          <a:cs typeface="Calibri"/>
                        </a:rPr>
                        <a:t>11-00</a:t>
                      </a:r>
                      <a:endParaRPr lang="ru-RU" sz="75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5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dirty="0" smtClean="0">
                          <a:latin typeface="+mn-lt"/>
                          <a:cs typeface="Calibri Light"/>
                        </a:rPr>
                        <a:t>Час  общения ( обсуждение новостей, предстоящих</a:t>
                      </a:r>
                      <a:r>
                        <a:rPr lang="ru-RU" sz="750" b="0" baseline="0" dirty="0" smtClean="0">
                          <a:latin typeface="+mn-lt"/>
                          <a:cs typeface="Calibri Light"/>
                        </a:rPr>
                        <a:t> мероприятий, чаепитие)</a:t>
                      </a:r>
                      <a:endParaRPr lang="ru-RU" sz="75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75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1" dirty="0" smtClean="0">
                          <a:latin typeface="+mn-lt"/>
                          <a:cs typeface="Calibri"/>
                        </a:rPr>
                        <a:t>07.05</a:t>
                      </a:r>
                      <a:endParaRPr lang="ru-RU" sz="75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dirty="0" smtClean="0">
                          <a:latin typeface="+mn-lt"/>
                          <a:cs typeface="Calibri Light"/>
                        </a:rPr>
                        <a:t>«Нет в России семьи такой, где б не памятен был свой герой» </a:t>
                      </a:r>
                      <a:r>
                        <a:rPr lang="ru-RU" sz="750" b="0" baseline="0" dirty="0" smtClean="0">
                          <a:latin typeface="+mn-lt"/>
                          <a:cs typeface="Calibri Light"/>
                        </a:rPr>
                        <a:t> бессмертный полк в стенах ЦОСП ( рассказ активистов о своих близких и родственниках участниках ВОВ с демонстрацией фотоснимков)</a:t>
                      </a:r>
                      <a:endParaRPr lang="ru-RU" sz="75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dirty="0" smtClean="0">
                          <a:latin typeface="+mn-lt"/>
                        </a:rPr>
                        <a:t>11-00</a:t>
                      </a:r>
                      <a:endParaRPr lang="ru-RU" sz="75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75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dirty="0" smtClean="0">
                          <a:latin typeface="+mn-lt"/>
                          <a:cs typeface="Calibri Light"/>
                        </a:rPr>
                        <a:t>Мастер-класс по созданию  праздничных атрибутов</a:t>
                      </a:r>
                      <a:r>
                        <a:rPr lang="ru-RU" sz="750" b="0" baseline="0" dirty="0" smtClean="0">
                          <a:latin typeface="+mn-lt"/>
                          <a:cs typeface="Calibri Light"/>
                        </a:rPr>
                        <a:t> к 9 Мая ( специалисты КС)</a:t>
                      </a:r>
                      <a:endParaRPr lang="ru-RU" sz="75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b="0" dirty="0" smtClean="0">
                          <a:latin typeface="+mn-lt"/>
                        </a:rPr>
                        <a:t>12-00</a:t>
                      </a:r>
                      <a:endParaRPr lang="ru-RU" sz="750" b="0" dirty="0">
                        <a:latin typeface="+mn-lt"/>
                      </a:endParaRP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1" dirty="0" smtClean="0">
                          <a:latin typeface="+mn-lt"/>
                          <a:cs typeface="Calibri"/>
                        </a:rPr>
                        <a:t>09.05</a:t>
                      </a:r>
                      <a:endParaRPr lang="ru-RU" sz="75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b="0" dirty="0" smtClean="0">
                          <a:latin typeface="+mn-lt"/>
                          <a:cs typeface="Calibri Light"/>
                        </a:rPr>
                        <a:t>Участие в районных </a:t>
                      </a:r>
                      <a:r>
                        <a:rPr lang="ru-RU" sz="750" b="0" dirty="0" smtClean="0">
                          <a:latin typeface="+mn-lt"/>
                          <a:cs typeface="Calibri Light"/>
                        </a:rPr>
                        <a:t>мероприятиях,</a:t>
                      </a:r>
                      <a:r>
                        <a:rPr lang="ru-RU" sz="750" b="0" baseline="0" dirty="0" smtClean="0">
                          <a:latin typeface="+mn-lt"/>
                          <a:cs typeface="Calibri Light"/>
                        </a:rPr>
                        <a:t> посвященных </a:t>
                      </a:r>
                      <a:r>
                        <a:rPr lang="ru-RU" sz="750" b="0" baseline="0" dirty="0" smtClean="0">
                          <a:latin typeface="+mn-lt"/>
                          <a:cs typeface="Calibri Light"/>
                        </a:rPr>
                        <a:t>Дню Победы ( Церемония возложение цветов, Акция  «Бессмертный полк»)</a:t>
                      </a:r>
                      <a:endParaRPr lang="ru-RU" sz="75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b="0" dirty="0" smtClean="0">
                          <a:latin typeface="+mn-lt"/>
                        </a:rPr>
                        <a:t>10-00</a:t>
                      </a:r>
                      <a:endParaRPr lang="ru-RU" sz="75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12.05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dirty="0" smtClean="0"/>
                        <a:t>«Старшие и первые» ( мероприятие с участием местного отделения «Движение первых»)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11-00</a:t>
                      </a:r>
                      <a:endParaRPr lang="ru-RU" sz="75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Час  общения ( обсуждение новостей, предстоящих мероприятий, чаепитие)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12-00</a:t>
                      </a:r>
                      <a:endParaRPr lang="ru-RU" sz="7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14.05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dirty="0" smtClean="0"/>
                        <a:t>Экскурсия</a:t>
                      </a:r>
                      <a:r>
                        <a:rPr lang="ru-RU" sz="750" baseline="0" dirty="0" smtClean="0"/>
                        <a:t> в Центральную районную библиотеку  с  презентацией к Году единства народов России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11-00</a:t>
                      </a:r>
                      <a:endParaRPr lang="ru-RU" sz="75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dirty="0" smtClean="0"/>
                        <a:t>Мастер-класс по рукоделию  в</a:t>
                      </a:r>
                      <a:r>
                        <a:rPr lang="ru-RU" sz="750" baseline="0" dirty="0" smtClean="0"/>
                        <a:t> Центральной районной библиотеке  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11-30</a:t>
                      </a:r>
                      <a:endParaRPr lang="ru-RU" sz="75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15.05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dirty="0" smtClean="0"/>
                        <a:t>«Ночь в музее»  - посещение мероприятий в  Цимлянском краеведческом музее (перечень мероприятий по</a:t>
                      </a:r>
                      <a:r>
                        <a:rPr lang="ru-RU" sz="750" baseline="0" dirty="0" smtClean="0"/>
                        <a:t> утвержденной программе учреждения)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17-00</a:t>
                      </a:r>
                      <a:endParaRPr lang="ru-RU" sz="7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19.05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Консультация по правовым вопросам  в компетенции СФР  ( в формате видеоконференцсвязи)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11-00</a:t>
                      </a:r>
                      <a:endParaRPr lang="ru-RU" sz="7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dirty="0" smtClean="0"/>
                        <a:t>Живая</a:t>
                      </a:r>
                      <a:r>
                        <a:rPr lang="ru-RU" sz="750" baseline="0" dirty="0" smtClean="0"/>
                        <a:t> струна Победы :  музыкально поэтический час , посвященный  поэзии и песням военных лет (творческие активисты Центра)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11-30</a:t>
                      </a:r>
                      <a:endParaRPr lang="ru-RU" sz="7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75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 Light"/>
                        </a:rPr>
                        <a:t>Час  общения ( обсуждение новостей, предстоящих мероприятий, чаепитие)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12-30</a:t>
                      </a:r>
                      <a:endParaRPr lang="ru-RU" sz="75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21.05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dirty="0" smtClean="0"/>
                        <a:t>«Откуда мы родом: пишем историю семьи вместе» (видеотрансляция лекции общества «Знание»)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10-00</a:t>
                      </a:r>
                      <a:endParaRPr lang="ru-RU" sz="7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93668839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«Тепло наших сердец» написание писем и сбор посылки на СВО, прифронтовые госпитали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11-00</a:t>
                      </a:r>
                      <a:endParaRPr lang="ru-RU" sz="75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22.05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«Мы приглашаем вас в музей:  экспозиция под открытым небом!» - экскурсия на  памятный обелиск  строителям </a:t>
                      </a:r>
                      <a:r>
                        <a:rPr lang="ru-RU" sz="750" dirty="0" err="1" smtClean="0"/>
                        <a:t>Цимлянской</a:t>
                      </a:r>
                      <a:r>
                        <a:rPr lang="ru-RU" sz="750" dirty="0" smtClean="0"/>
                        <a:t> ГЭС</a:t>
                      </a:r>
                      <a:r>
                        <a:rPr lang="ru-RU" sz="750" baseline="0" dirty="0" smtClean="0"/>
                        <a:t> с экскурсоводом  Цимлянского краеведческого музея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11-00</a:t>
                      </a:r>
                      <a:endParaRPr lang="ru-RU" sz="75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Туристический привал:</a:t>
                      </a:r>
                      <a:r>
                        <a:rPr lang="ru-RU" sz="750" baseline="0" dirty="0" smtClean="0"/>
                        <a:t> </a:t>
                      </a:r>
                      <a:r>
                        <a:rPr lang="ru-RU" sz="750" dirty="0" smtClean="0"/>
                        <a:t>мини – пикник в парковой зоне обелиска строителей </a:t>
                      </a:r>
                      <a:r>
                        <a:rPr lang="ru-RU" sz="750" dirty="0" err="1" smtClean="0"/>
                        <a:t>Цимлянкой</a:t>
                      </a:r>
                      <a:r>
                        <a:rPr lang="ru-RU" sz="750" dirty="0" smtClean="0"/>
                        <a:t> ГЭС ( </a:t>
                      </a:r>
                      <a:r>
                        <a:rPr lang="ru-RU" sz="750" baseline="0" dirty="0" smtClean="0"/>
                        <a:t>активисты  Центра)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12-30</a:t>
                      </a:r>
                      <a:endParaRPr lang="ru-RU" sz="75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26.05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750" dirty="0" smtClean="0"/>
                        <a:t>Беседа с практикующим психологом ( лекция о здоровом и активном образе жизни)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11-00</a:t>
                      </a:r>
                      <a:endParaRPr lang="ru-RU" sz="750" dirty="0"/>
                    </a:p>
                  </a:txBody>
                  <a:tcPr/>
                </a:tc>
              </a:tr>
              <a:tr h="152399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Час  общения ( обсуждение новостей, предстоящих мероприятий, чаепитие)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12-00</a:t>
                      </a:r>
                      <a:endParaRPr lang="ru-RU" sz="750" dirty="0"/>
                    </a:p>
                  </a:txBody>
                  <a:tcPr/>
                </a:tc>
              </a:tr>
              <a:tr h="152399"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28.05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Я и мой смартфон: мобильная грамотность, навыки пользования  сети Интернет (мобильная , цифровая грамотность, </a:t>
                      </a:r>
                      <a:r>
                        <a:rPr lang="ru-RU" sz="750" dirty="0" err="1" smtClean="0"/>
                        <a:t>мессенджер</a:t>
                      </a:r>
                      <a:r>
                        <a:rPr lang="ru-RU" sz="750" dirty="0" smtClean="0"/>
                        <a:t> MAX)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11-00</a:t>
                      </a:r>
                      <a:endParaRPr lang="ru-RU" sz="750" dirty="0"/>
                    </a:p>
                  </a:txBody>
                  <a:tcPr/>
                </a:tc>
              </a:tr>
              <a:tr h="152399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Интеллектуально–развлекательная  викторина в преддверии  Всемирного дня интеллекта  (специалисты КС)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11-45</a:t>
                      </a:r>
                      <a:endParaRPr lang="ru-RU" sz="750" dirty="0"/>
                    </a:p>
                  </a:txBody>
                  <a:tcPr/>
                </a:tc>
              </a:tr>
              <a:tr h="152399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baseline="0" dirty="0" smtClean="0"/>
                        <a:t>Подведение итогов месяца, планирование и обсуждение будущих мероприятий</a:t>
                      </a:r>
                      <a:endParaRPr lang="ru-RU" sz="7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dirty="0" smtClean="0"/>
                        <a:t>12-30</a:t>
                      </a:r>
                      <a:endParaRPr lang="ru-RU" sz="750" dirty="0"/>
                    </a:p>
                  </a:txBody>
                  <a:tcPr/>
                </a:tc>
              </a:tr>
              <a:tr h="137160">
                <a:tc>
                  <a:txBody>
                    <a:bodyPr/>
                    <a:lstStyle/>
                    <a:p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750" b="1" dirty="0" smtClean="0"/>
                        <a:t>Ежедневно</a:t>
                      </a:r>
                      <a:r>
                        <a:rPr lang="ru-RU" sz="750" b="1" baseline="0" dirty="0" smtClean="0"/>
                        <a:t> : </a:t>
                      </a:r>
                      <a:r>
                        <a:rPr lang="ru-RU" sz="750" b="1" dirty="0" smtClean="0"/>
                        <a:t>Настольные игры, дружеские беседы, чтение журналов, книг,</a:t>
                      </a:r>
                      <a:r>
                        <a:rPr lang="ru-RU" sz="750" b="1" baseline="0" dirty="0" smtClean="0"/>
                        <a:t> просмотр фильмов</a:t>
                      </a:r>
                      <a:endParaRPr lang="ru-RU" sz="7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75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1690</TotalTime>
  <Words>458</Words>
  <Application>Microsoft Office PowerPoint</Application>
  <PresentationFormat>Произвольный</PresentationFormat>
  <Paragraphs>71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LocalAdmin</cp:lastModifiedBy>
  <cp:revision>84</cp:revision>
  <cp:lastPrinted>2026-04-27T11:23:48Z</cp:lastPrinted>
  <dcterms:created xsi:type="dcterms:W3CDTF">2025-11-06T11:20:25Z</dcterms:created>
  <dcterms:modified xsi:type="dcterms:W3CDTF">2026-04-27T14:23:37Z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