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306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z="2400" smtClean="0"/>
              <a:t>НА</a:t>
            </a:r>
            <a:r>
              <a:rPr lang="ru-RU" sz="2400" dirty="0" smtClean="0"/>
              <a:t> МАЙ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ЖДЕМ!</a:t>
            </a:r>
            <a:endParaRPr sz="4400" dirty="0">
              <a:latin typeface="Calibri" panose="020F0502020204030204"/>
              <a:cs typeface="Calibri" panose="020F050202020403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10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Наши</a:t>
            </a:r>
            <a:r>
              <a:rPr sz="1100" spc="-35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1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контакты: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Клиентская служба (на правах отдела) в </a:t>
            </a:r>
            <a:r>
              <a:rPr lang="ru-RU" sz="1100" spc="-1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Мартыновском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районе</a:t>
            </a:r>
            <a:endParaRPr sz="1100" dirty="0"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Адрес: Ростовская область, </a:t>
            </a:r>
            <a:r>
              <a:rPr lang="ru-RU" sz="110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Мартыновский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район, ул.Советская, д.84 а  </a:t>
            </a: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</a:b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номер 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8(988) 548-12-40</a:t>
            </a:r>
            <a:endParaRPr lang="ru-RU" sz="110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Галушко Елена Ивановна</a:t>
            </a:r>
            <a:endParaRPr sz="11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49688" y="6918336"/>
            <a:ext cx="3378516" cy="8192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Время</a:t>
            </a:r>
            <a:r>
              <a:rPr sz="1600" b="1" spc="-65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работы: </a:t>
            </a:r>
            <a:r>
              <a:rPr sz="1200" b="1" spc="-1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понедельник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четверг</a:t>
            </a:r>
            <a:r>
              <a:rPr sz="1200" b="1" spc="-1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00-18:00</a:t>
            </a:r>
            <a:endParaRPr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Отделение Фонда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пенсионного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215900">
              <a:lnSpc>
                <a:spcPts val="800"/>
              </a:lnSpc>
            </a:pPr>
            <a:r>
              <a:rPr sz="8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и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социального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страхования</a:t>
            </a:r>
            <a:r>
              <a:rPr sz="800" spc="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25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РФ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по Ростовской 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области</a:t>
            </a:r>
            <a:endParaRPr sz="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635374" y="7275526"/>
            <a:ext cx="372131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spc="-10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endParaRPr lang="ru-RU" sz="1200" b="1" spc="-10" dirty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r>
              <a:rPr lang="ru-RU" sz="1200" b="1" spc="-10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пятница 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:00-16:45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, </a:t>
            </a:r>
          </a:p>
          <a:p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 выходные- суббота, воскресенье</a:t>
            </a:r>
          </a:p>
          <a:p>
            <a:r>
              <a:rPr lang="ru-RU" sz="1400" b="1" dirty="0" smtClean="0">
                <a:solidFill>
                  <a:srgbClr val="58595B"/>
                </a:solidFill>
                <a:latin typeface="Calibri" panose="020F0502020204030204"/>
              </a:rPr>
              <a:t>  </a:t>
            </a:r>
            <a:endParaRPr lang="ru-RU" sz="1400" dirty="0"/>
          </a:p>
        </p:txBody>
      </p:sp>
      <p:graphicFrame>
        <p:nvGraphicFramePr>
          <p:cNvPr id="47" name="Содержимое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29881302"/>
              </p:ext>
            </p:extLst>
          </p:nvPr>
        </p:nvGraphicFramePr>
        <p:xfrm>
          <a:off x="0" y="1703362"/>
          <a:ext cx="7556502" cy="5382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856"/>
                <a:gridCol w="2966394"/>
                <a:gridCol w="917757"/>
                <a:gridCol w="2860495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ДАТА/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ДАТА/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04.05.2026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гостях у ЦОСП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Мартыновский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вестник»!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свободы печати. 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18.05.2026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Мобильная грамотность. 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МАХ- активный помощник. День отправки электронной поздравительной открытки. 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6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кругу друзей- настольные игры, кроссворды.</a:t>
                      </a:r>
                    </a:p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общения.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компетенции СФР    ( в форме ВКС) 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1737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Мобильная грамотность на практике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супермаркетах.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МАХ- активный помощник.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кругу друзей. ЦОСП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гостях у пчеловода.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пчел.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49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07.05.2026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помощи </a:t>
                      </a:r>
                      <a:r>
                        <a:rPr lang="ru-RU" sz="9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УСВО </a:t>
                      </a: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(приготовление фруктовой</a:t>
                      </a:r>
                      <a:r>
                        <a:rPr lang="ru-RU" sz="9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смеси, сухариков.)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РОЗ на тему " Откуда мы родом: пишем историю семьи вместе."</a:t>
                      </a:r>
                    </a:p>
                  </a:txBody>
                  <a:tcPr marL="68580" marR="68580" marT="0" marB="0"/>
                </a:tc>
              </a:tr>
              <a:tr h="422721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Великой Победы. Факельное шествие, возложение цветов к вечному огню.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кругу друзей. Мастер класс по приготовлению салатов. День винегрета.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здоровью.  В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гостях у ЦОСП сотрудники районной больницы.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медицинской сестры.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кругу друзей. День рождения М.А.Шолохова (1905-1984),  донского писателя. 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23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кругу друзей.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рогулка в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парк, плетение цветочных венков- мастер класс.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одуванчика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Финансовая и цифровая грамотность.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занятие по финансовой грамотности, разработанное Банком России.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0877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Год единства народов России. Наш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многонациональный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район. В гостях у ЦОСП партия «Единая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Россия»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 глава турецкой диаспоры.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реки Дон. Фольклорный час-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«Песни великой реки».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 Общероссийский день библиотек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0052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кругу друзей. ЦОСП- калейдоскоп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событий.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Днь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калейдоскопов. 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Посещение музея. Международный день музеев.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65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29.05.2026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 </a:t>
                      </a:r>
                      <a:r>
                        <a:rPr lang="ru-RU" sz="9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помощи УСВО </a:t>
                      </a: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(</a:t>
                      </a:r>
                      <a:r>
                        <a:rPr lang="ru-RU" sz="9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нарезка тканевых лент, </a:t>
                      </a: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сухой душ.)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369</Words>
  <Application>WPS Presentation</Application>
  <PresentationFormat>Произвольный</PresentationFormat>
  <Paragraphs>82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Елена Викторовна</cp:lastModifiedBy>
  <cp:revision>115</cp:revision>
  <dcterms:created xsi:type="dcterms:W3CDTF">2025-11-06T11:20:00Z</dcterms:created>
  <dcterms:modified xsi:type="dcterms:W3CDTF">2026-04-28T09:28:11Z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2025-11-06T03:00:00Z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2025-11-06T03:00:00Z</vt:filetime>
  </property>
  <property fmtid="{D5CDD505-2E9C-101B-9397-08002B2CF9AE}" pid="5" name="Producer">
    <vt:lpwstr>Adobe PDF Library 17.0</vt:lpwstr>
  </property>
  <property fmtid="{D5CDD505-2E9C-101B-9397-08002B2CF9AE}" pid="6" name="ICV">
    <vt:lpwstr>2761E79D94FA4A21BC39FE28F8DA94F7_12</vt:lpwstr>
  </property>
  <property fmtid="{D5CDD505-2E9C-101B-9397-08002B2CF9AE}" pid="7" name="KSOProductBuildVer">
    <vt:lpwstr>1033-12.2.0.23196</vt:lpwstr>
  </property>
</Properties>
</file>