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902" y="7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434932"/>
            <a:ext cx="7345680" cy="314934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smtClean="0"/>
              <a:t>НА</a:t>
            </a:r>
            <a:r>
              <a:rPr lang="ru-RU" dirty="0"/>
              <a:t> </a:t>
            </a:r>
            <a:r>
              <a:rPr lang="ru-RU" dirty="0" smtClean="0"/>
              <a:t>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587060"/>
            <a:ext cx="5021558" cy="194553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2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2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Боковском районе</a:t>
            </a:r>
            <a:endParaRPr sz="12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: Ростовская область,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ст-ца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 Боковская, пер. </a:t>
            </a:r>
            <a:r>
              <a:rPr lang="ru-RU" sz="1200" dirty="0" err="1" smtClean="0">
                <a:solidFill>
                  <a:srgbClr val="FFFFFF"/>
                </a:solidFill>
                <a:latin typeface="Calibri"/>
                <a:cs typeface="Calibri"/>
              </a:rPr>
              <a:t>Теличенко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, д.22</a:t>
            </a: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2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 8(86382)3-19-98</a:t>
            </a:r>
            <a:endParaRPr lang="ru-RU" sz="12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Федунова Татьяна Вячеславовна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2986162" y="7938988"/>
            <a:ext cx="3024336" cy="638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2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2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2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200" b="1" spc="-10" dirty="0">
                <a:solidFill>
                  <a:srgbClr val="58595B"/>
                </a:solidFill>
                <a:latin typeface="Calibri"/>
                <a:cs typeface="Calibri"/>
              </a:rPr>
              <a:t>: понедельник </a:t>
            </a:r>
            <a:r>
              <a:rPr sz="12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2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четверг:</a:t>
            </a:r>
            <a:r>
              <a:rPr sz="12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2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2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2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2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2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2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пятница</a:t>
            </a: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2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2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2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16:45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5988050" y="7995947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094934" y="8176460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65274688"/>
              </p:ext>
            </p:extLst>
          </p:nvPr>
        </p:nvGraphicFramePr>
        <p:xfrm>
          <a:off x="380483" y="2046872"/>
          <a:ext cx="6807200" cy="58408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871"/>
                <a:gridCol w="4825458"/>
                <a:gridCol w="990871"/>
              </a:tblGrid>
              <a:tr h="1693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Дата 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Мероприятие</a:t>
                      </a:r>
                      <a:endParaRPr lang="ru-RU" sz="1000" b="1" i="0" u="none" strike="noStrike" dirty="0">
                        <a:solidFill>
                          <a:srgbClr val="FFFFFF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Время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начала</a:t>
                      </a:r>
                      <a:endParaRPr lang="ru-RU" sz="1000" b="1" i="0" u="none" strike="noStrike">
                        <a:solidFill>
                          <a:srgbClr val="FFFFFF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548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02.07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Мероприятие</a:t>
                      </a:r>
                      <a:r>
                        <a:rPr lang="ru-RU" sz="1000" u="none" strike="noStrike" dirty="0">
                          <a:effectLst/>
                        </a:rPr>
                        <a:t>, приуроченное </a:t>
                      </a:r>
                      <a:r>
                        <a:rPr lang="ru-RU" sz="1000" u="none" strike="noStrike" dirty="0" smtClean="0">
                          <a:effectLst/>
                        </a:rPr>
                        <a:t>ко «Дню Рыбака»  спортивная рыбалка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03.07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Мероприятие с участием Всероссийской партии  «Единая Россия» ко </a:t>
                      </a:r>
                      <a:r>
                        <a:rPr lang="ru-RU" sz="1000" u="none" strike="noStrike" dirty="0" smtClean="0">
                          <a:effectLst/>
                        </a:rPr>
                        <a:t>«Дню семьи, любви и верности»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548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06.07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Лекция по обучению граждан старшего поколения навыкам финансового грамотности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07.07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err="1" smtClean="0">
                          <a:effectLst/>
                        </a:rPr>
                        <a:t>Онлайн</a:t>
                      </a:r>
                      <a:r>
                        <a:rPr lang="ru-RU" sz="1000" u="none" strike="noStrike" dirty="0" smtClean="0">
                          <a:effectLst/>
                        </a:rPr>
                        <a:t> - урок </a:t>
                      </a:r>
                      <a:r>
                        <a:rPr lang="ru-RU" sz="1000" u="none" strike="noStrike" dirty="0" smtClean="0">
                          <a:effectLst/>
                        </a:rPr>
                        <a:t>«Переписка в </a:t>
                      </a:r>
                      <a:r>
                        <a:rPr lang="ru-RU" sz="1000" u="none" strike="noStrike" dirty="0" err="1" smtClean="0">
                          <a:effectLst/>
                        </a:rPr>
                        <a:t>мессенджерах</a:t>
                      </a:r>
                      <a:r>
                        <a:rPr lang="ru-RU" sz="1000" u="none" strike="noStrike" dirty="0" smtClean="0">
                          <a:effectLst/>
                        </a:rPr>
                        <a:t>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85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08.07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00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Лекция «День любви, семьи и верности» его истоках и традициях</a:t>
                      </a:r>
                      <a:endParaRPr lang="ru-RU" sz="1000" u="none" strike="noStrik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219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09.07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00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Практическое занятие для освоения гражданами старшего поколения основ цифровой грамотности </a:t>
                      </a:r>
                      <a:r>
                        <a:rPr lang="ru-RU" sz="100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«Как записаться на прием к доктору»</a:t>
                      </a:r>
                      <a:endParaRPr lang="ru-RU" sz="1000" u="none" strike="noStrik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85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10.07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Литературно-поэтический час «Достоевский»</a:t>
                      </a:r>
                    </a:p>
                    <a:p>
                      <a:pPr marL="0" algn="ctr" fontAlgn="ctr"/>
                      <a:endParaRPr lang="ru-RU" sz="1000" u="none" strike="noStrike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13.07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Лекция на тему: «Промыслы донского края»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548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14.07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Праздничное мероприятие, приуроченное ко </a:t>
                      </a:r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«Дню Рождения СФР»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smtClean="0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16.07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dirty="0" smtClean="0">
                          <a:effectLst/>
                        </a:rPr>
                        <a:t>Консультация по правовым вопросам в компетенции СФР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11:00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85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17.07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День </a:t>
                      </a:r>
                      <a:r>
                        <a:rPr lang="ru-RU" sz="1000" u="none" strike="noStrike" dirty="0" smtClean="0">
                          <a:effectLst/>
                        </a:rPr>
                        <a:t>книги «Сказки народов мира»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4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20.07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Турнир по шахматам посвященный «Всемирному дню шахмат»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548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21.07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Сбор гуманитарной помощи УСВО с участием волонтерских организаций "МЫ ВМЕСТЕ"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22.07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Лекция </a:t>
                      </a:r>
                      <a:r>
                        <a:rPr lang="ru-RU" sz="1000" u="none" strike="noStrike" dirty="0" smtClean="0">
                          <a:effectLst/>
                        </a:rPr>
                        <a:t>на тему: «День дачника», делимся опытом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85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23.07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u="none" strike="noStrike" dirty="0" smtClean="0">
                          <a:effectLst/>
                        </a:rPr>
                        <a:t>Лекция по обучению навыкам финансового планирования, повышению финансовой, цифровой, правовой и </a:t>
                      </a:r>
                      <a:r>
                        <a:rPr lang="ru-RU" sz="1000" u="none" strike="noStrike" dirty="0" err="1" smtClean="0">
                          <a:effectLst/>
                        </a:rPr>
                        <a:t>медиаграмотности</a:t>
                      </a:r>
                      <a:r>
                        <a:rPr lang="ru-RU" sz="1000" u="none" strike="noStrike" dirty="0" smtClean="0">
                          <a:effectLst/>
                        </a:rPr>
                        <a:t>  "МАКС – как получить пенсионное удостоверение»  </a:t>
                      </a:r>
                      <a:endParaRPr lang="ru-RU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11:30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468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24.07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Проведение дополнительных </a:t>
                      </a:r>
                      <a:r>
                        <a:rPr lang="ru-RU" sz="1000" u="none" strike="noStrike" dirty="0" smtClean="0">
                          <a:effectLst/>
                        </a:rPr>
                        <a:t>профилактических мероприятий </a:t>
                      </a:r>
                      <a:r>
                        <a:rPr lang="ru-RU" sz="1000" u="none" strike="noStrike" dirty="0">
                          <a:effectLst/>
                        </a:rPr>
                        <a:t>по </a:t>
                      </a:r>
                      <a:r>
                        <a:rPr lang="ru-RU" sz="1000" u="none" strike="noStrike" dirty="0" smtClean="0">
                          <a:effectLst/>
                        </a:rPr>
                        <a:t>предотвращению мошенничества </a:t>
                      </a:r>
                      <a:r>
                        <a:rPr lang="ru-RU" sz="1000" u="none" strike="noStrike" dirty="0">
                          <a:effectLst/>
                        </a:rPr>
                        <a:t>(с использованием контента с сайта МВД)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3548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27.07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Сбор гуманитарной помощи УСВО с участием волонтерских организаций "МЫ ВМЕСТЕ"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7743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28.07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Круглый стол </a:t>
                      </a:r>
                      <a:r>
                        <a:rPr lang="ru-RU" sz="1000" u="none" strike="noStrike" dirty="0" smtClean="0">
                          <a:effectLst/>
                        </a:rPr>
                        <a:t>«История донского края»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8550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29.07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Урок компьютерной грамотности «О - МАКС!»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10:00</a:t>
                      </a:r>
                      <a:endParaRPr lang="ru-RU" sz="1000" b="0" i="0" u="none" strike="noStrike">
                        <a:solidFill>
                          <a:srgbClr val="231F2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  <a:tr h="16937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30.07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Акция «Вмести – целая страна»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10:00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065" marR="8065" marT="806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</TotalTime>
  <Words>331</Words>
  <Application>Microsoft Office PowerPoint</Application>
  <PresentationFormat>Произвольный</PresentationFormat>
  <Paragraphs>74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57</cp:revision>
  <dcterms:created xsi:type="dcterms:W3CDTF">2025-11-06T11:20:25Z</dcterms:created>
  <dcterms:modified xsi:type="dcterms:W3CDTF">2026-06-29T13:36:41Z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