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6735763" cy="985678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902" y="117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D46FF-3359-423A-8AA8-B76A554A282F}" type="datetimeFigureOut">
              <a:rPr lang="ru-RU" smtClean="0"/>
              <a:pPr/>
              <a:t>30.06.2026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62163" y="739775"/>
            <a:ext cx="2611437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1538"/>
            <a:ext cx="5389563" cy="443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614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614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42FF8-CB28-460B-9D44-29EC99B35F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42FF8-CB28-460B-9D44-29EC99B35F9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42FF8-CB28-460B-9D44-29EC99B35F9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1"/>
            <a:ext cx="3551835" cy="15049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4" y="316976"/>
            <a:ext cx="23844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/>
              <a:t>НА</a:t>
            </a:r>
            <a:r>
              <a:rPr sz="2000" spc="-5"/>
              <a:t> </a:t>
            </a:r>
            <a:r>
              <a:rPr lang="ru-RU" sz="2200" spc="-5" dirty="0" smtClean="0"/>
              <a:t>июль</a:t>
            </a:r>
            <a:endParaRPr sz="22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КС (на правах отдела)в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Верхнедонском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.Советская  24, ст.Казанская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8(86364)31-9-28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Коваленко О.С.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387850" y="7556500"/>
            <a:ext cx="2854763" cy="777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1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</a:t>
            </a:r>
            <a:r>
              <a:rPr sz="1100" b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100" b="1" spc="-6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100" b="1" spc="-1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100" b="1" spc="-1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1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</a:t>
            </a:r>
            <a:r>
              <a:rPr sz="11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1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</a:t>
            </a:r>
            <a:r>
              <a:rPr lang="ru-RU" sz="11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100" b="1" spc="-10" smtClean="0">
                <a:solidFill>
                  <a:srgbClr val="58595B"/>
                </a:solidFill>
                <a:latin typeface="Calibri"/>
                <a:cs typeface="Calibri"/>
              </a:rPr>
              <a:t>онедельник </a:t>
            </a:r>
            <a:r>
              <a:rPr sz="11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1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1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1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1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1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1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1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1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1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1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1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1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1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1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пятница 08:00 - 16.45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089900"/>
            <a:ext cx="854708" cy="6630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577850" y="1600365"/>
          <a:ext cx="6781802" cy="5810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175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62745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577176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51283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242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01.07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« В 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кругу друзей  » (общение , чтение, настольные игры,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гороскоп на лето  2026 по знакам </a:t>
                      </a:r>
                      <a:r>
                        <a:rPr lang="ru-RU" sz="1000" b="0" baseline="0" smtClean="0">
                          <a:latin typeface="+mn-lt"/>
                          <a:cs typeface="Calibri Light"/>
                        </a:rPr>
                        <a:t>зодиака</a:t>
                      </a:r>
                      <a:r>
                        <a:rPr lang="ru-RU" sz="1000" b="0" baseline="0" smtClean="0">
                          <a:latin typeface="+mn-lt"/>
                          <a:cs typeface="Calibri Light"/>
                        </a:rPr>
                        <a:t>)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2296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Полезный разговор: «Роль сайта  </a:t>
                      </a:r>
                      <a:r>
                        <a:rPr lang="ru-RU" sz="1000" b="0" dirty="0" err="1" smtClean="0">
                          <a:latin typeface="+mn-lt"/>
                          <a:cs typeface="Calibri Light"/>
                        </a:rPr>
                        <a:t>Госуслуг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в современной жизни».</a:t>
                      </a:r>
                      <a:r>
                        <a:rPr lang="ru-RU" sz="1000" dirty="0" smtClean="0"/>
                        <a:t> Уроки цифровой грамотности</a:t>
                      </a:r>
                      <a:r>
                        <a:rPr lang="ru-RU" sz="1000" baseline="0" dirty="0" smtClean="0"/>
                        <a:t> – Всё о </a:t>
                      </a:r>
                      <a:r>
                        <a:rPr lang="en-US" sz="1000" baseline="0" dirty="0" smtClean="0"/>
                        <a:t>MAX</a:t>
                      </a:r>
                      <a:r>
                        <a:rPr lang="ru-RU" sz="1000" baseline="0" dirty="0" smtClean="0"/>
                        <a:t> 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3242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02.07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с участием «Единая</a:t>
                      </a:r>
                      <a:r>
                        <a:rPr lang="ru-RU" sz="10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Россия» -о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рганизация помощи  УСВ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О (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 подготовка материала для 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плетения  маскировочных сетей ,изготовления окопных свечей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)                                                                  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3242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Профилактическое мероприятие по предотвращению мошенничества , способы защиты от преступных посягательств и меры личной </a:t>
                      </a:r>
                      <a:r>
                        <a:rPr lang="ru-RU" sz="1000" dirty="0" smtClean="0"/>
                        <a:t>безопасности</a:t>
                      </a:r>
                      <a:endParaRPr lang="ru-RU" sz="10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11:00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3242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03.07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Мероприятия посвящённые  Году  единства народов России   -  Чуваши: история и обычаи </a:t>
                      </a:r>
                      <a:r>
                        <a:rPr lang="ru-RU" sz="1000" dirty="0" smtClean="0"/>
                        <a:t>народа. </a:t>
                      </a:r>
                      <a:r>
                        <a:rPr lang="ru-RU" sz="1000" dirty="0" smtClean="0"/>
                        <a:t>Сказки народов мира 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2426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« В 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кругу друзей  » (общение , чтение ,  настольные игры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)</a:t>
                      </a:r>
                      <a:endParaRPr lang="ru-RU" sz="10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smtClean="0">
                          <a:latin typeface="+mn-lt"/>
                        </a:rPr>
                        <a:t>11:00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22968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06.07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Уроки цифровой грамотности</a:t>
                      </a:r>
                      <a:r>
                        <a:rPr lang="ru-RU" sz="1000" baseline="0" dirty="0" smtClean="0"/>
                        <a:t> – Всё о </a:t>
                      </a:r>
                      <a:r>
                        <a:rPr lang="en-US" sz="1000" baseline="0" dirty="0" smtClean="0"/>
                        <a:t>MAX</a:t>
                      </a:r>
                      <a:r>
                        <a:rPr lang="ru-RU" sz="1000" baseline="0" dirty="0" smtClean="0"/>
                        <a:t> –формирование</a:t>
                      </a:r>
                      <a:r>
                        <a:rPr lang="en-US" sz="1000" baseline="0" dirty="0" smtClean="0"/>
                        <a:t> </a:t>
                      </a:r>
                      <a:r>
                        <a:rPr lang="ru-RU" sz="1000" baseline="0" dirty="0" smtClean="0"/>
                        <a:t>электронных удостоверений в </a:t>
                      </a:r>
                      <a:r>
                        <a:rPr lang="ru-RU" sz="1000" baseline="0" dirty="0" err="1" smtClean="0"/>
                        <a:t>мессенджере</a:t>
                      </a:r>
                      <a:r>
                        <a:rPr lang="ru-RU" sz="1000" baseline="0" dirty="0" smtClean="0"/>
                        <a:t>  </a:t>
                      </a:r>
                      <a:r>
                        <a:rPr lang="en-US" sz="1000" baseline="0" dirty="0" smtClean="0"/>
                        <a:t>MAX</a:t>
                      </a:r>
                      <a:r>
                        <a:rPr lang="ru-RU" sz="1000" baseline="0" dirty="0" smtClean="0"/>
                        <a:t> 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11:00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32426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08.07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Мероприятия совместно с детьми и внуками «Познавательные процессы: загадки, упражнения для мозга,</a:t>
                      </a:r>
                      <a:r>
                        <a:rPr lang="ru-RU" sz="1000" baseline="0" dirty="0" smtClean="0"/>
                        <a:t> </a:t>
                      </a:r>
                      <a:r>
                        <a:rPr lang="ru-RU" sz="1000" dirty="0" smtClean="0"/>
                        <a:t>рисование</a:t>
                      </a:r>
                      <a:r>
                        <a:rPr lang="ru-RU" sz="1000" dirty="0" smtClean="0"/>
                        <a:t>»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45860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« В кругу друзей» (общение, настольные игры , кроссворды )</a:t>
                      </a:r>
                      <a:r>
                        <a:rPr lang="en-US" sz="1000" dirty="0" smtClean="0"/>
                        <a:t>-</a:t>
                      </a:r>
                      <a:r>
                        <a:rPr lang="ru-RU" sz="1000" baseline="0" dirty="0" smtClean="0"/>
                        <a:t> отмечаем День  любви , семьи и </a:t>
                      </a:r>
                      <a:r>
                        <a:rPr lang="ru-RU" sz="1000" baseline="0" dirty="0" smtClean="0"/>
                        <a:t>верности</a:t>
                      </a:r>
                      <a:endParaRPr lang="ru-RU" sz="1000" dirty="0" smtClean="0"/>
                    </a:p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10:30</a:t>
                      </a:r>
                      <a:endParaRPr lang="ru-RU" sz="1000" dirty="0"/>
                    </a:p>
                  </a:txBody>
                  <a:tcPr/>
                </a:tc>
              </a:tr>
              <a:tr h="229685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09.07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aseline="0" dirty="0" smtClean="0"/>
                        <a:t>Секрет</a:t>
                      </a:r>
                      <a:r>
                        <a:rPr lang="ru-RU" sz="1000" dirty="0" smtClean="0"/>
                        <a:t>ы  садовода – огородника . Обмен </a:t>
                      </a:r>
                      <a:r>
                        <a:rPr lang="ru-RU" sz="1000" dirty="0" smtClean="0"/>
                        <a:t>опытом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29685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Консультирование по  вопросам пенсионного и социального </a:t>
                      </a:r>
                      <a:r>
                        <a:rPr lang="ru-RU" sz="1000" dirty="0" smtClean="0"/>
                        <a:t>обеспечения</a:t>
                      </a:r>
                      <a:endParaRPr lang="ru-RU" sz="1000" dirty="0" smtClean="0"/>
                    </a:p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10:30</a:t>
                      </a:r>
                      <a:endParaRPr lang="ru-RU" sz="1000" dirty="0"/>
                    </a:p>
                  </a:txBody>
                  <a:tcPr/>
                </a:tc>
              </a:tr>
              <a:tr h="229685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Уроки цифровой грамотности</a:t>
                      </a:r>
                      <a:r>
                        <a:rPr lang="ru-RU" sz="1000" baseline="0" dirty="0" smtClean="0"/>
                        <a:t> – Всё о </a:t>
                      </a:r>
                      <a:r>
                        <a:rPr lang="en-US" sz="1000" baseline="0" dirty="0" smtClean="0"/>
                        <a:t>MAX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11:00</a:t>
                      </a:r>
                      <a:endParaRPr lang="ru-RU" sz="1000" dirty="0"/>
                    </a:p>
                  </a:txBody>
                  <a:tcPr/>
                </a:tc>
              </a:tr>
              <a:tr h="2296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14.07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Отмечаем День рождения  СФР –</a:t>
                      </a:r>
                      <a:r>
                        <a:rPr lang="ru-RU" sz="1000" baseline="0" dirty="0" smtClean="0"/>
                        <a:t> история создания 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11:00</a:t>
                      </a:r>
                      <a:endParaRPr lang="ru-RU" sz="1000" dirty="0"/>
                    </a:p>
                  </a:txBody>
                  <a:tcPr/>
                </a:tc>
              </a:tr>
              <a:tr h="2296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Беседы по гражданской </a:t>
                      </a:r>
                      <a:r>
                        <a:rPr lang="ru-RU" sz="1000" dirty="0" smtClean="0"/>
                        <a:t>безопасности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11:30</a:t>
                      </a:r>
                      <a:endParaRPr lang="ru-RU" sz="1000" dirty="0"/>
                    </a:p>
                  </a:txBody>
                  <a:tcPr/>
                </a:tc>
              </a:tr>
              <a:tr h="2296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16.07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Консультирование  по правовым вопросам в компетенции СФР 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11:00</a:t>
                      </a:r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1"/>
            <a:ext cx="3551835" cy="15049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4" y="316976"/>
            <a:ext cx="23844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/>
              <a:t>НА</a:t>
            </a:r>
            <a:r>
              <a:rPr sz="2000" spc="-5"/>
              <a:t> </a:t>
            </a:r>
            <a:r>
              <a:rPr lang="ru-RU" sz="2200" spc="-5" dirty="0" smtClean="0"/>
              <a:t>июль</a:t>
            </a:r>
            <a:endParaRPr sz="22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КС (на правах отдела)в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Верхнедонском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.Советская  24, ст.Казанская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8(86364)31-9-28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Коваленко О.С.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387850" y="7175500"/>
            <a:ext cx="2743200" cy="7161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1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</a:t>
            </a:r>
            <a:r>
              <a:rPr sz="1000" b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000" b="1" spc="-6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000" b="1" spc="-1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000" b="1" spc="-1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0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</a:t>
            </a:r>
            <a:r>
              <a:rPr sz="10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0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</a:t>
            </a:r>
            <a:r>
              <a:rPr lang="ru-RU" sz="10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000" b="1" spc="-10" smtClean="0">
                <a:solidFill>
                  <a:srgbClr val="58595B"/>
                </a:solidFill>
                <a:latin typeface="Calibri"/>
                <a:cs typeface="Calibri"/>
              </a:rPr>
              <a:t>онедельник </a:t>
            </a:r>
            <a:r>
              <a:rPr sz="10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0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0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0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0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0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0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0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0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0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0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0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0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0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0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пятница 08:00 - 16.45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612900"/>
          <a:ext cx="7162802" cy="4800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86740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096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17.07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Час здоровья – с уверенностью в завтрашний </a:t>
                      </a:r>
                      <a:r>
                        <a:rPr lang="ru-RU" sz="1000" dirty="0" smtClean="0"/>
                        <a:t>день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6635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Путешествуем по стране –Алтай- озеро Байкал 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10:30</a:t>
                      </a:r>
                      <a:endParaRPr lang="ru-RU" sz="1000" dirty="0"/>
                    </a:p>
                  </a:txBody>
                  <a:tcPr/>
                </a:tc>
              </a:tr>
              <a:tr h="39123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20.07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Путешествуем по музеям – Эрмитаж 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10:00</a:t>
                      </a:r>
                      <a:endParaRPr lang="ru-RU" sz="1000" dirty="0"/>
                    </a:p>
                  </a:txBody>
                  <a:tcPr/>
                </a:tc>
              </a:tr>
              <a:tr h="391232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30.07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Акция «Вместе  - целая страна</a:t>
                      </a:r>
                      <a:r>
                        <a:rPr lang="ru-RU" sz="1000" dirty="0" smtClean="0"/>
                        <a:t>»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40758"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  <a:tr h="259530"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65857"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  <a:tr h="24075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  <a:tr h="24075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  <a:tr h="24075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  <a:tr h="24075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  <a:tr h="24075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  <a:tr h="24075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  <a:tr h="24075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  <a:tr h="24075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1134</TotalTime>
  <Words>385</Words>
  <Application>Microsoft Office PowerPoint</Application>
  <PresentationFormat>Произвольный</PresentationFormat>
  <Paragraphs>79</Paragraphs>
  <Slides>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июль 2026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198</cp:revision>
  <dcterms:created xsi:type="dcterms:W3CDTF">2025-11-06T11:20:25Z</dcterms:created>
  <dcterms:modified xsi:type="dcterms:W3CDTF">2026-06-30T07:32:22Z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