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2148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dirty="0" smtClean="0"/>
              <a:t> ИЮЛЬ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1604" y="8029594"/>
            <a:ext cx="5114290" cy="24613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9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служба(на правах отдела) в Дубовском районе Ростовской области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с.Дубовское , ул. Первомайская, д.81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86377) 2-10-15, 2-10-17, 2-10-18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Хвостова  Елена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 – 16:45                          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7137026"/>
              </p:ext>
            </p:extLst>
          </p:nvPr>
        </p:nvGraphicFramePr>
        <p:xfrm>
          <a:off x="349226" y="1560486"/>
          <a:ext cx="6790065" cy="5744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154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214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5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4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aseline="0" dirty="0" smtClean="0"/>
                        <a:t>Литературная выставка «Когда в мире есть Толстой» </a:t>
                      </a:r>
                    </a:p>
                    <a:p>
                      <a:r>
                        <a:rPr lang="ru-RU" sz="1050" baseline="0" dirty="0" smtClean="0"/>
                        <a:t>Участие в акции сбора гуманитарной помощи бойцам специальной военной операции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10:00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2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03.07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06.07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День досуга (общение, настольные игры, чтение книг)</a:t>
                      </a:r>
                    </a:p>
                    <a:p>
                      <a:r>
                        <a:rPr lang="ru-RU" sz="1050" dirty="0" smtClean="0"/>
                        <a:t>Мероприятие ко Дню ветеранов боевых действий «Герои нашего времени»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</a:tr>
              <a:tr h="350796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07.07</a:t>
                      </a:r>
                    </a:p>
                    <a:p>
                      <a:r>
                        <a:rPr lang="ru-RU" sz="1050" dirty="0" smtClean="0"/>
                        <a:t>08.07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aseline="0" dirty="0" smtClean="0"/>
                        <a:t>Беседа с исполнительным секретарем местного отделения партии Единая Россия «Наша сила в единстве» </a:t>
                      </a:r>
                    </a:p>
                    <a:p>
                      <a:r>
                        <a:rPr lang="ru-RU" sz="1050" dirty="0" smtClean="0"/>
                        <a:t>Праздничный концерт ко Дню семьи, любви и верности «Повесть о великой любви»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603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09.07</a:t>
                      </a:r>
                    </a:p>
                    <a:p>
                      <a:r>
                        <a:rPr lang="ru-RU" sz="1050" dirty="0" smtClean="0"/>
                        <a:t>10.07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aseline="0" dirty="0" smtClean="0"/>
                        <a:t>Мастер –класс «Ромашковое счастье»</a:t>
                      </a:r>
                    </a:p>
                    <a:p>
                      <a:r>
                        <a:rPr lang="ru-RU" sz="1050" baseline="0" dirty="0" smtClean="0"/>
                        <a:t>Музыкальное мероприятие «Мудрость народа – русский фольклор»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88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13.07</a:t>
                      </a:r>
                    </a:p>
                    <a:p>
                      <a:r>
                        <a:rPr lang="ru-RU" sz="1050" dirty="0" smtClean="0"/>
                        <a:t>14.07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Экологический час «Дон больше чем река…»</a:t>
                      </a:r>
                    </a:p>
                    <a:p>
                      <a:r>
                        <a:rPr lang="ru-RU" sz="1050" dirty="0" smtClean="0"/>
                        <a:t>Мероприятие «С</a:t>
                      </a:r>
                      <a:r>
                        <a:rPr lang="ru-RU" sz="1050" baseline="0" dirty="0" smtClean="0"/>
                        <a:t> днем рождения СФР!»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31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15.07</a:t>
                      </a:r>
                    </a:p>
                    <a:p>
                      <a:r>
                        <a:rPr lang="ru-RU" sz="1050" dirty="0" smtClean="0"/>
                        <a:t>16.07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Урок ц</a:t>
                      </a:r>
                      <a:r>
                        <a:rPr lang="ru-RU" sz="1050" baseline="0" dirty="0" smtClean="0"/>
                        <a:t>ифровой грамотности</a:t>
                      </a:r>
                      <a:endParaRPr lang="ru-RU" sz="105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Консультация по правовым вопросам в компетенции СФР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</a:p>
                  </a:txBody>
                  <a:tcPr/>
                </a:tc>
              </a:tr>
              <a:tr h="320562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17.07</a:t>
                      </a:r>
                    </a:p>
                    <a:p>
                      <a:r>
                        <a:rPr lang="ru-RU" sz="1050" dirty="0" smtClean="0"/>
                        <a:t>20.07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День досуга (чтение, настольные игры, общение)</a:t>
                      </a:r>
                    </a:p>
                    <a:p>
                      <a:r>
                        <a:rPr lang="ru-RU" sz="1050" dirty="0" smtClean="0"/>
                        <a:t>Мероприятие об открытии Олимпийских</a:t>
                      </a:r>
                      <a:r>
                        <a:rPr lang="ru-RU" sz="1050" baseline="0" dirty="0" smtClean="0"/>
                        <a:t> игр в Москве в 1980году «Как это было»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10:00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21.07</a:t>
                      </a:r>
                    </a:p>
                    <a:p>
                      <a:r>
                        <a:rPr lang="ru-RU" sz="1050" dirty="0" smtClean="0"/>
                        <a:t>22.07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«МАХ – это проще, чем кажется!»</a:t>
                      </a:r>
                    </a:p>
                    <a:p>
                      <a:r>
                        <a:rPr lang="ru-RU" sz="1050" dirty="0" smtClean="0"/>
                        <a:t>Консультация о здоровом образе жизни «Здоровым быть не запрещено!»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23.07</a:t>
                      </a:r>
                    </a:p>
                    <a:p>
                      <a:r>
                        <a:rPr lang="ru-RU" sz="1050" dirty="0" smtClean="0"/>
                        <a:t>24.07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Виртуальная экскурсия «Моя Третьяковка»</a:t>
                      </a:r>
                    </a:p>
                    <a:p>
                      <a:r>
                        <a:rPr lang="ru-RU" sz="1050" dirty="0" smtClean="0"/>
                        <a:t>Литературное мероприятие памяти Высоцкого В.В. «Судьбу не обойти на вираже…»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7287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27.07</a:t>
                      </a:r>
                    </a:p>
                    <a:p>
                      <a:r>
                        <a:rPr lang="ru-RU" sz="1050" dirty="0" smtClean="0"/>
                        <a:t>28.07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Просмотр фильма Шукшина В.М. «Калина красная»</a:t>
                      </a:r>
                    </a:p>
                    <a:p>
                      <a:r>
                        <a:rPr lang="ru-RU" sz="1050" dirty="0" smtClean="0"/>
                        <a:t>Час духовности «Православная Русь» ко Дню</a:t>
                      </a:r>
                      <a:r>
                        <a:rPr lang="ru-RU" sz="1050" baseline="0" dirty="0" smtClean="0"/>
                        <a:t> Крещения Руси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2191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29.07</a:t>
                      </a:r>
                    </a:p>
                    <a:p>
                      <a:r>
                        <a:rPr lang="ru-RU" sz="1050" dirty="0" smtClean="0"/>
                        <a:t>30.07</a:t>
                      </a:r>
                    </a:p>
                    <a:p>
                      <a:r>
                        <a:rPr lang="ru-RU" sz="1050" dirty="0" smtClean="0"/>
                        <a:t>31.07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Час общения «Маленькие чудеса моего огорода» </a:t>
                      </a:r>
                    </a:p>
                    <a:p>
                      <a:r>
                        <a:rPr lang="ru-RU" sz="1050" dirty="0" smtClean="0"/>
                        <a:t>Акция «Вместе -  целая страна» </a:t>
                      </a:r>
                    </a:p>
                    <a:p>
                      <a:r>
                        <a:rPr lang="ru-RU" sz="1050" dirty="0" smtClean="0"/>
                        <a:t>Кулинарный час «День малинового пирога»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10:00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330</Words>
  <Application>Microsoft Office PowerPoint</Application>
  <PresentationFormat>Произвольный</PresentationFormat>
  <Paragraphs>83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60</cp:revision>
  <cp:lastPrinted>2026-02-24T12:45:12Z</cp:lastPrinted>
  <dcterms:created xsi:type="dcterms:W3CDTF">2025-11-06T11:20:25Z</dcterms:created>
  <dcterms:modified xsi:type="dcterms:W3CDTF">2026-06-29T12:04:36Z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