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160" d="100"/>
          <a:sy n="160" d="100"/>
        </p:scale>
        <p:origin x="-1746" y="3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z="2400" smtClean="0"/>
              <a:t>НА</a:t>
            </a:r>
            <a:r>
              <a:rPr lang="ru-RU" sz="2400" dirty="0" smtClean="0"/>
              <a:t> ИЮЛЬ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ЖДЕМ!</a:t>
            </a:r>
            <a:endParaRPr sz="4400" dirty="0">
              <a:latin typeface="Calibri" panose="020F0502020204030204"/>
              <a:cs typeface="Calibri" panose="020F050202020403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10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Наши</a:t>
            </a:r>
            <a:r>
              <a:rPr sz="1100" spc="-35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1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контакты: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 Клиентская служба (на правах отдела) в </a:t>
            </a:r>
            <a:r>
              <a:rPr lang="ru-RU" sz="1100" spc="-1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Мартыновском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районе</a:t>
            </a:r>
            <a:endParaRPr sz="1100" dirty="0"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Адрес: Ростовская область, </a:t>
            </a:r>
            <a:r>
              <a:rPr lang="ru-RU" sz="110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Мартыновский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район, ул.Советская, д.84 а  </a:t>
            </a: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</a:b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номер 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8(988) 548-12-40</a:t>
            </a:r>
            <a:endParaRPr lang="ru-RU" sz="1100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Галушко Елена Ивановна</a:t>
            </a:r>
            <a:endParaRPr sz="11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778250" y="6918336"/>
            <a:ext cx="3449954" cy="790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lang="ru-RU" sz="1600" b="1" dirty="0" smtClean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16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Время</a:t>
            </a:r>
            <a:r>
              <a:rPr sz="1600" b="1" spc="-65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работы: </a:t>
            </a:r>
            <a:r>
              <a:rPr sz="1200" b="1" spc="-1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понедельник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четверг</a:t>
            </a:r>
            <a:r>
              <a:rPr sz="1200" b="1" spc="-1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00-18:00</a:t>
            </a:r>
            <a:endParaRPr sz="1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Отделение Фонда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пенсионного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215900">
              <a:lnSpc>
                <a:spcPts val="800"/>
              </a:lnSpc>
            </a:pPr>
            <a:r>
              <a:rPr sz="8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и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социального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страхования</a:t>
            </a:r>
            <a:r>
              <a:rPr sz="800" spc="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25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РФ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-10" dirty="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по Ростовской 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области</a:t>
            </a:r>
            <a:endParaRPr sz="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sp>
        <p:nvSpPr>
          <p:cNvPr id="46" name="Прямоугольник 45"/>
          <p:cNvSpPr/>
          <p:nvPr/>
        </p:nvSpPr>
        <p:spPr>
          <a:xfrm>
            <a:off x="3635374" y="7275526"/>
            <a:ext cx="372131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spc="-10" dirty="0" smtClean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endParaRPr lang="ru-RU" sz="1200" b="1" spc="-10" dirty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r>
              <a:rPr lang="ru-RU" sz="1200" b="1" spc="-10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   пятница 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:00-16:45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, </a:t>
            </a:r>
          </a:p>
          <a:p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    выходные- суббота, воскресенье</a:t>
            </a:r>
          </a:p>
          <a:p>
            <a:r>
              <a:rPr lang="ru-RU" sz="1400" b="1" dirty="0" smtClean="0">
                <a:solidFill>
                  <a:srgbClr val="58595B"/>
                </a:solidFill>
                <a:latin typeface="Calibri" panose="020F0502020204030204"/>
              </a:rPr>
              <a:t>  </a:t>
            </a:r>
            <a:endParaRPr lang="ru-RU" sz="1400" dirty="0"/>
          </a:p>
        </p:txBody>
      </p:sp>
      <p:graphicFrame>
        <p:nvGraphicFramePr>
          <p:cNvPr id="47" name="Содержимое 7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29881302"/>
              </p:ext>
            </p:extLst>
          </p:nvPr>
        </p:nvGraphicFramePr>
        <p:xfrm>
          <a:off x="0" y="1596479"/>
          <a:ext cx="7556500" cy="5612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292"/>
                <a:gridCol w="2928957"/>
                <a:gridCol w="857256"/>
                <a:gridCol w="2920995"/>
              </a:tblGrid>
              <a:tr h="63445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ДАТА/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ДАТА/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</a:p>
                  </a:txBody>
                  <a:tcPr/>
                </a:tc>
              </a:tr>
              <a:tr h="4669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01.07.2026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посвященные «Году единства народов России»- совместно с партией «Единая Россия»-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«День ветерана боевых действий»</a:t>
                      </a: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  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Консультация по правовым вопросам в компетенции СФР 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318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 В кругу друзей»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 имбирного печенья.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«Хлеб- всему голова».  Мероприятие  проводит активистка Центра общения– Склярова Любовь Александровна.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3821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Финансовая и цифровая грамотность:</a:t>
                      </a:r>
                      <a:r>
                        <a:rPr lang="ru-RU" sz="9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Банковская карта и мобильный банк- только самое нужное и безопасное».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9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Информационно-разъяснительное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мероприятие о продвижению электронных сервисов и формированию электронных удостоверений в 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мессенджере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МАХ среди посетителей Центра общения, в рамках цифровой грамотности.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50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04.07.2026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Литературный час: «День Достоевского в России».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Мероприятие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здоровому и активному долголетию : «Простые  советы по правильному и здоровому питанию в летний период».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936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07.07.2026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«Ивана Купала»– Центр общения в гостях  </a:t>
                      </a:r>
                      <a:r>
                        <a:rPr lang="ru-RU" sz="9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Мартыновской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межпоселенческой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библиотеки.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кругу друзей-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отмечаем «День ванильного мороженого».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78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08.07.2026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 семьи, любви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верности- концертная программа в Центре общения.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«Киты и дельфины наши друзья»- мероприятие, посвящено Всемирному дню защиты этих животных. 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797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09.07.2026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борьбы с аллергией. Позаботимся о нашем здоровье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«Аллергия на плохое настроение- лечимся в кругу друзей!».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24.07.2026 11:00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Ярмарка народных промыслов. Мастер класс по росписи по дереву.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786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 помощи УСВО (нарезка тканевых лент)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9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Военно-Морского флота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. «Полный штиль в Центре общения не грозит: сегодня мы поднимаем якоря и плывем по волнам с песнями».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3821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Сказки народов мира. Театрализованное представление.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Современный переполох «Теремок на новый лад».</a:t>
                      </a:r>
                      <a:endParaRPr lang="ru-RU" sz="9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28.07.2026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Крещения Руси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В гостях в Центре общения –</a:t>
                      </a:r>
                      <a:r>
                        <a:rPr lang="ru-RU" sz="9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Мартыновский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районный дом культуры.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84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14.07.2026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рождения СФР.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30.07.2026 11:00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Акция: «Вместе - целая страна».</a:t>
                      </a:r>
                      <a:endParaRPr lang="ru-RU" sz="9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397</Words>
  <Application>Microsoft Office PowerPoint</Application>
  <PresentationFormat>Произвольный</PresentationFormat>
  <Paragraphs>81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171</cp:revision>
  <dcterms:created xsi:type="dcterms:W3CDTF">2025-11-06T11:20:00Z</dcterms:created>
  <dcterms:modified xsi:type="dcterms:W3CDTF">2026-06-30T06:22:19Z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2025-11-06T03:00:00Z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2025-11-06T03:00:00Z</vt:filetime>
  </property>
  <property fmtid="{D5CDD505-2E9C-101B-9397-08002B2CF9AE}" pid="5" name="Producer">
    <vt:lpwstr>Adobe PDF Library 17.0</vt:lpwstr>
  </property>
  <property fmtid="{D5CDD505-2E9C-101B-9397-08002B2CF9AE}" pid="6" name="ICV">
    <vt:lpwstr>2761E79D94FA4A21BC39FE28F8DA94F7_12</vt:lpwstr>
  </property>
  <property fmtid="{D5CDD505-2E9C-101B-9397-08002B2CF9AE}" pid="7" name="KSOProductBuildVer">
    <vt:lpwstr>1033-12.2.0.23196</vt:lpwstr>
  </property>
</Properties>
</file>