
<file path=[Content_Types].xml><?xml version="1.0" encoding="utf-8"?>
<Types xmlns="http://schemas.openxmlformats.org/package/2006/content-types"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8" r:id="rId2"/>
    <p:sldId id="257" r:id="rId3"/>
  </p:sldIdLst>
  <p:sldSz cx="7556500" cy="10693400"/>
  <p:notesSz cx="6792913" cy="992505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3090" y="-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32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8100" y="0"/>
            <a:ext cx="29432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0D0A7B-9DA9-4AA8-9638-44D844E9767D}" type="datetimeFigureOut">
              <a:rPr lang="ru-RU" smtClean="0"/>
              <a:pPr/>
              <a:t>16.07.2026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12975" y="1241425"/>
            <a:ext cx="2366963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4013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32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8100" y="9428163"/>
            <a:ext cx="29432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44A8E0-8C65-4CA2-9C72-B083E5A5FD6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17231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44A8E0-8C65-4CA2-9C72-B083E5A5FD6C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0054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7/16/2026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7/16/2026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7/16/2026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7/16/2026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7/16/2026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7/16/2026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86045" y="316976"/>
            <a:ext cx="3953270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 smtClean="0"/>
              <a:t/>
            </a:r>
            <a:br>
              <a:rPr lang="ru-RU" spc="-5" dirty="0" smtClean="0"/>
            </a:br>
            <a:r>
              <a:rPr lang="ru-RU" spc="-5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242300"/>
            <a:ext cx="5114290" cy="2346925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endParaRPr lang="ru-RU" sz="1300" spc="-1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Клиентская служба (на правах отдела) в Милютинском районе</a:t>
            </a:r>
            <a:endParaRPr sz="1300" dirty="0" smtClean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ст. Милютинская, ул. Комсомольская, д. 37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Контактный номер 8(86389) 2-10-64 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Плюснина Татьяна Николаевна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35634" y="7120652"/>
            <a:ext cx="3297554" cy="8320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 algn="r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четверг 08:00 – 18:00                 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6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45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45" dirty="0" smtClean="0">
                <a:solidFill>
                  <a:srgbClr val="FFFFFF"/>
                </a:solidFill>
                <a:latin typeface="Calibri"/>
                <a:cs typeface="Calibri"/>
              </a:rPr>
              <a:t>Ростовской </a:t>
            </a:r>
            <a:r>
              <a:rPr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25068264"/>
              </p:ext>
            </p:extLst>
          </p:nvPr>
        </p:nvGraphicFramePr>
        <p:xfrm>
          <a:off x="350334" y="1815214"/>
          <a:ext cx="6970600" cy="5288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80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5213720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914400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638516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334461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03.08</a:t>
                      </a:r>
                      <a:endParaRPr lang="ru-RU" sz="16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Посещение фото выставки «</a:t>
                      </a:r>
                      <a:r>
                        <a:rPr lang="ru-RU" sz="1500" dirty="0" err="1" smtClean="0"/>
                        <a:t>Милютинский</a:t>
                      </a:r>
                      <a:r>
                        <a:rPr lang="ru-RU" sz="1500" dirty="0" smtClean="0"/>
                        <a:t> мой край»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11:</a:t>
                      </a:r>
                      <a:r>
                        <a:rPr lang="ru-RU" sz="16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6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334461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+mn-lt"/>
                          <a:cs typeface="Calibri"/>
                        </a:rPr>
                        <a:t>04.08</a:t>
                      </a:r>
                      <a:endParaRPr lang="ru-RU" sz="16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 smtClean="0">
                          <a:latin typeface="+mn-lt"/>
                          <a:cs typeface="Calibri Light"/>
                        </a:rPr>
                        <a:t>Посещение митинга «Сильные духом» посвященный 96 годовщине со дня образования воздушно десантных войск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spc="-10" dirty="0" smtClean="0">
                          <a:solidFill>
                            <a:srgbClr val="231F20"/>
                          </a:solidFill>
                          <a:latin typeface="+mn-lt"/>
                          <a:ea typeface="+mn-ea"/>
                          <a:cs typeface="Calibri"/>
                        </a:rPr>
                        <a:t>11:00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spc="-10" dirty="0" smtClean="0">
                        <a:solidFill>
                          <a:srgbClr val="231F20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05.08</a:t>
                      </a:r>
                      <a:endParaRPr lang="ru-RU" sz="16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Круглый стол на тему «Веселыми тропинками лета»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spc="-10" dirty="0" smtClean="0">
                          <a:solidFill>
                            <a:srgbClr val="231F20"/>
                          </a:solidFill>
                          <a:latin typeface="+mn-lt"/>
                          <a:ea typeface="+mn-ea"/>
                          <a:cs typeface="Calibri"/>
                        </a:rPr>
                        <a:t>11:00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06.08</a:t>
                      </a:r>
                      <a:endParaRPr lang="ru-RU" sz="16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«Пенсионная грамотность» - новшества информации всегда с нами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spc="-10" dirty="0" smtClean="0">
                          <a:solidFill>
                            <a:srgbClr val="231F20"/>
                          </a:solidFill>
                          <a:latin typeface="+mn-lt"/>
                          <a:ea typeface="+mn-ea"/>
                          <a:cs typeface="Calibri"/>
                        </a:rPr>
                        <a:t>11:00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60008116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+mn-lt"/>
                          <a:cs typeface="Calibri"/>
                        </a:rPr>
                        <a:t>07.08</a:t>
                      </a:r>
                      <a:endParaRPr lang="ru-RU" sz="16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 smtClean="0">
                          <a:latin typeface="+mn-lt"/>
                          <a:cs typeface="Calibri Light"/>
                        </a:rPr>
                        <a:t>Песенно – музыкальный час «Листья, памяти страницы».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11:</a:t>
                      </a:r>
                      <a:r>
                        <a:rPr lang="ru-RU" sz="16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1036886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spc="-10" dirty="0" smtClean="0">
                          <a:solidFill>
                            <a:srgbClr val="231F20"/>
                          </a:solidFill>
                          <a:latin typeface="+mn-lt"/>
                          <a:ea typeface="+mn-ea"/>
                          <a:cs typeface="Calibri"/>
                        </a:rPr>
                        <a:t>10.08</a:t>
                      </a:r>
                      <a:endParaRPr lang="ru-RU" sz="1600" b="1" spc="-10" dirty="0">
                        <a:solidFill>
                          <a:srgbClr val="231F20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Спортивная зарядка «здоровье в порядке – спасибо зарядке» (в рамках Дня физкультурника в России)</a:t>
                      </a:r>
                      <a:endParaRPr lang="ru-RU" sz="15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spc="-10" dirty="0" smtClean="0">
                          <a:solidFill>
                            <a:srgbClr val="231F20"/>
                          </a:solidFill>
                          <a:latin typeface="+mn-lt"/>
                          <a:ea typeface="+mn-ea"/>
                          <a:cs typeface="Calibri"/>
                        </a:rPr>
                        <a:t>11:00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spc="-10" dirty="0" smtClean="0">
                        <a:solidFill>
                          <a:srgbClr val="231F20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34461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spc="-10" dirty="0" smtClean="0">
                          <a:solidFill>
                            <a:srgbClr val="231F20"/>
                          </a:solidFill>
                          <a:latin typeface="+mn-lt"/>
                          <a:ea typeface="+mn-ea"/>
                          <a:cs typeface="Calibri"/>
                        </a:rPr>
                        <a:t>11.08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Информационная акция «СВОих не бросаем!»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/>
                        <a:t>В Год единства народов России обсуждаем рецепты и дегустируем блюда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11:00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i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12:00</a:t>
                      </a:r>
                      <a:endParaRPr lang="en-US" sz="1500" b="0" i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07868947"/>
                  </a:ext>
                </a:extLst>
              </a:tr>
              <a:tr h="442779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spc="-10" dirty="0" smtClean="0">
                          <a:solidFill>
                            <a:srgbClr val="231F20"/>
                          </a:solidFill>
                          <a:latin typeface="+mn-lt"/>
                          <a:ea typeface="+mn-ea"/>
                          <a:cs typeface="Calibri"/>
                        </a:rPr>
                        <a:t>12.08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spc="-10" dirty="0" smtClean="0">
                        <a:solidFill>
                          <a:srgbClr val="231F20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Информационный час «Пришли Спасы – готовь припасы!»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Читаем сказки и играем в настольные игры всей семьей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11:00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12:00</a:t>
                      </a:r>
                      <a:endParaRPr lang="en-US" sz="1500" b="0" i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56395651"/>
                  </a:ext>
                </a:extLst>
              </a:tr>
              <a:tr h="334461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spc="-10" dirty="0" smtClean="0">
                          <a:solidFill>
                            <a:srgbClr val="231F20"/>
                          </a:solidFill>
                          <a:latin typeface="+mn-lt"/>
                          <a:ea typeface="+mn-ea"/>
                          <a:cs typeface="Calibri"/>
                        </a:rPr>
                        <a:t>14.08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spc="-10" dirty="0" smtClean="0">
                        <a:solidFill>
                          <a:srgbClr val="231F20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Литературно – музыкальная гостиная «Последний романтик советской музыки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11:00</a:t>
                      </a:r>
                      <a:endParaRPr lang="en-US" sz="1500" b="0" i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186371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234884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86045" y="316976"/>
            <a:ext cx="3953270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 smtClean="0"/>
              <a:t/>
            </a:r>
            <a:br>
              <a:rPr lang="ru-RU" spc="-5" dirty="0" smtClean="0"/>
            </a:br>
            <a:r>
              <a:rPr lang="ru-RU" spc="-5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242300"/>
            <a:ext cx="5114290" cy="2346925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endParaRPr lang="ru-RU" sz="1300" spc="-1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Клиентская служба (на правах отдела) в Милютинском районе</a:t>
            </a:r>
            <a:endParaRPr sz="1300" dirty="0" smtClean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ст. Милютинская, ул. Комсомольская, д. 37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Контактный номер 8(86389) 2-10-64 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Плюснина Татьяна Николаевна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35634" y="7120652"/>
            <a:ext cx="3297554" cy="8320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 algn="r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четверг 08:00 – 18:00                 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6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45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45" dirty="0" smtClean="0">
                <a:solidFill>
                  <a:srgbClr val="FFFFFF"/>
                </a:solidFill>
                <a:latin typeface="Calibri"/>
                <a:cs typeface="Calibri"/>
              </a:rPr>
              <a:t>Ростовской </a:t>
            </a:r>
            <a:r>
              <a:rPr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90576208"/>
              </p:ext>
            </p:extLst>
          </p:nvPr>
        </p:nvGraphicFramePr>
        <p:xfrm>
          <a:off x="425450" y="1778408"/>
          <a:ext cx="6895484" cy="47798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7364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5213720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914400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622748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329723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17.08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Благотворительная акция «СВОих не бросаем!» (в рамках Всемирного дня гуманитарной помощи</a:t>
                      </a:r>
                      <a:r>
                        <a:rPr lang="ru-RU" sz="1500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i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11:</a:t>
                      </a:r>
                      <a:r>
                        <a:rPr lang="ru-RU" sz="16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9723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18.08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Консультация по правовым вопросам в компетенции </a:t>
                      </a:r>
                      <a:r>
                        <a:rPr lang="ru-RU" sz="1500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СФР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i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11:</a:t>
                      </a:r>
                      <a:r>
                        <a:rPr lang="ru-RU" sz="16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57951893"/>
                  </a:ext>
                </a:extLst>
              </a:tr>
              <a:tr h="329723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19.08</a:t>
                      </a:r>
                      <a:endParaRPr lang="ru-RU" sz="1600" dirty="0" smtClean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Работа с порталом </a:t>
                      </a:r>
                      <a:r>
                        <a:rPr lang="ru-RU" sz="1500" b="0" i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Госуслуги</a:t>
                      </a:r>
                      <a:endParaRPr lang="ru-RU" sz="1500" b="0" i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i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9723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21.08</a:t>
                      </a:r>
                      <a:endParaRPr lang="ru-RU" sz="1600" dirty="0" smtClean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Мероприятие «Флаг великой державы» ко дню государственного флага Российской Федерации совместно с партией ЕДИНАЯ </a:t>
                      </a:r>
                      <a:r>
                        <a:rPr lang="ru-RU" sz="1500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РОССИЯ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i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11:</a:t>
                      </a:r>
                      <a:r>
                        <a:rPr lang="ru-RU" sz="16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482123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26.08</a:t>
                      </a:r>
                      <a:endParaRPr lang="ru-RU" sz="1600" dirty="0" smtClean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Информационно-разъяснительная беседа о внедрении и продвижении старшего поколения в </a:t>
                      </a:r>
                      <a:r>
                        <a:rPr lang="ru-RU" sz="1500" b="0" i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меcсенджере</a:t>
                      </a:r>
                      <a:r>
                        <a:rPr lang="ru-RU" sz="1500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500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MAX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i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11:</a:t>
                      </a:r>
                      <a:r>
                        <a:rPr lang="ru-RU" sz="16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623765825"/>
                  </a:ext>
                </a:extLst>
              </a:tr>
              <a:tr h="482123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spc="-10" dirty="0" smtClean="0">
                          <a:solidFill>
                            <a:srgbClr val="231F20"/>
                          </a:solidFill>
                          <a:latin typeface="+mn-lt"/>
                          <a:ea typeface="+mn-ea"/>
                          <a:cs typeface="Calibri"/>
                        </a:rPr>
                        <a:t>27.08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Акция "Вместе - целая страна"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191878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708</TotalTime>
  <Words>343</Words>
  <Application>Microsoft Office PowerPoint</Application>
  <PresentationFormat>Произвольный</PresentationFormat>
  <Paragraphs>81</Paragraphs>
  <Slides>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Office Theme</vt:lpstr>
      <vt:lpstr>МЕРОПРИЯТИЯ НА  АВГУСТ 2026</vt:lpstr>
      <vt:lpstr>МЕРОПРИЯТИЯ НА  АВГУСТ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071KantorAM</cp:lastModifiedBy>
  <cp:revision>79</cp:revision>
  <cp:lastPrinted>2026-05-26T07:52:28Z</cp:lastPrinted>
  <dcterms:created xsi:type="dcterms:W3CDTF">2025-11-06T11:20:25Z</dcterms:created>
  <dcterms:modified xsi:type="dcterms:W3CDTF">2026-07-16T13:25:38Z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