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6792913" cy="992505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89678965"/>
              </p:ext>
            </p:extLst>
          </p:nvPr>
        </p:nvGraphicFramePr>
        <p:xfrm>
          <a:off x="350334" y="2009140"/>
          <a:ext cx="6970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85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«Россия от края до края». Год единства народов России. Рецепты народов и их дегустация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07.07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Познавательная программа «Сказ о Петре и </a:t>
                      </a:r>
                      <a:r>
                        <a:rPr lang="ru-RU" sz="1500" b="0" dirty="0" err="1" smtClean="0">
                          <a:latin typeface="+mn-lt"/>
                          <a:cs typeface="Calibri Light"/>
                        </a:rPr>
                        <a:t>Февронии</a:t>
                      </a: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» (в рамках Дня семьи любви и верности)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Консультация по работе на сайте </a:t>
                      </a:r>
                      <a:r>
                        <a:rPr lang="ru-RU" sz="1500" b="0" dirty="0" err="1" smtClean="0">
                          <a:latin typeface="+mn-lt"/>
                          <a:cs typeface="Calibri Light"/>
                        </a:rPr>
                        <a:t>Госуслуги</a:t>
                      </a:r>
                      <a:endParaRPr lang="ru-RU" sz="15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0" dirty="0" smtClean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10.07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«Семья – Любви великой царство!». Семейное творчество. Дружеские посиделки.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14.07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посвященное дню рождения СФР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60008116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600" b="1" dirty="0" smtClean="0">
                          <a:latin typeface="+mn-lt"/>
                          <a:cs typeface="Calibri"/>
                        </a:rPr>
                        <a:t>6</a:t>
                      </a: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.07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Его величество мороженое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Вкусные дебаты огородников. Собираем урожай.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036886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17.07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 по правовым вопросам в компетенции СФР (в форме ВКС)</a:t>
                      </a:r>
                      <a:endParaRPr lang="ru-RU" sz="15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«Память, которой не будет конца» о защитниках и бойцах СВО с участием партии ЕДИНАЯ РОССИЯ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0" dirty="0" smtClean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0" dirty="0" smtClean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12:00</a:t>
                      </a:r>
                      <a:endParaRPr lang="ru-RU" sz="1600" b="0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Просмотр телепередач, 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786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3488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59838413"/>
              </p:ext>
            </p:extLst>
          </p:nvPr>
        </p:nvGraphicFramePr>
        <p:xfrm>
          <a:off x="350334" y="1957672"/>
          <a:ext cx="6970600" cy="4455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27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2972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21.07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«Сказки народов Мира». Читаем всей семьей.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Печем бисквиты делимся рецептами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9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23.07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Познавательный час – «Зеленая аптека»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72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24.07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Песни для души, разговоры о разном. Круглый стол друзей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9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27.07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 Ярмарка народных промыслов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Познавательный час – «Зеленая аптека»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82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28.07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5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Серебрянные</a:t>
                      </a: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волонтеры», сбор гуманитарной помощи для</a:t>
                      </a:r>
                      <a:r>
                        <a:rPr lang="ru-RU" sz="15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участников СВО</a:t>
                      </a:r>
                      <a:endParaRPr lang="ru-RU" sz="15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Чаепитие. Чествуем именинников месяца.</a:t>
                      </a:r>
                      <a:endParaRPr lang="en-US" sz="15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2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29.07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Информационно-разъяснительная беседа о внедрении и продвижении старшего поколения в </a:t>
                      </a:r>
                      <a:r>
                        <a:rPr lang="ru-RU" sz="15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меcсенджере</a:t>
                      </a: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MAX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всей семьей</a:t>
                      </a:r>
                      <a:endParaRPr lang="en-US" sz="15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23765825"/>
                  </a:ext>
                </a:extLst>
              </a:tr>
              <a:tr h="341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30.07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 Акция "Вместе - целая страна"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356</Words>
  <Application>Microsoft Office PowerPoint</Application>
  <PresentationFormat>Произвольный</PresentationFormat>
  <Paragraphs>91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ИЮЛЬ 2026</vt:lpstr>
      <vt:lpstr>МЕРОПРИЯТИЯ НА 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68</cp:revision>
  <cp:lastPrinted>2026-05-26T07:52:28Z</cp:lastPrinted>
  <dcterms:created xsi:type="dcterms:W3CDTF">2025-11-06T11:20:25Z</dcterms:created>
  <dcterms:modified xsi:type="dcterms:W3CDTF">2026-06-29T15:23:02Z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