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0" d="100"/>
          <a:sy n="120" d="100"/>
        </p:scale>
        <p:origin x="-2148" y="-78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DED0A4B-5720-4225-97C3-C7C30EB7D4DA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BCCE604-E29F-4159-AF99-790F9FA714CA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08DFB7B-0080-420F-B028-5EAB60BFC6E3}" type="slidenum">
              <a:rPr/>
              <a:pPr/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2D6E3D6-970E-4390-82DE-83A203DD7F55}" type="slidenum">
              <a:rPr/>
              <a:pPr/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DFD1595-ABE2-472F-8F92-9C1CB3D4F709}" type="slidenum">
              <a:rPr/>
              <a:pPr/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38FA71A-DA60-4FC3-AB46-A1ED940A1C7A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8FD2C3F-5A7A-4BF4-A325-0E5DA543DBA4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1ADC910-7FB9-4A0A-91EC-6D56E20981A2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A008951-BC9E-4622-B348-F8293820A3E1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518640A-1765-469D-9131-88F4982617ED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54EBEAC-557C-49D7-8DA2-14965E3FD6EA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3DBB925-15AB-4651-A38C-B59487A5F88C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ctr">
              <a:lnSpc>
                <a:spcPct val="100000"/>
              </a:lnSpc>
              <a:buNone/>
              <a:defRPr lang="ru-RU" sz="1400" b="0" strike="noStrike" spc="-1"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lnSpc>
                <a:spcPct val="100000"/>
              </a:lnSpc>
              <a:buNone/>
              <a:defRPr lang="ru-RU" sz="1400" b="0" strike="noStrike" spc="-1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1E22B6CC-4D31-4FB8-99A1-3E3AFA9F6337}" type="slidenum">
              <a:rPr lang="ru-RU" sz="1400" b="0" strike="noStrike" spc="-1">
                <a:solidFill>
                  <a:srgbClr val="B2B2B2"/>
                </a:solidFill>
                <a:latin typeface="Times New Roman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ru-RU" sz="14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>
              <a:defRPr lang="ru-RU" sz="1400" b="0" strike="noStrike" spc="-1">
                <a:latin typeface="Times New Roman"/>
              </a:defRPr>
            </a:lvl1pPr>
          </a:lstStyle>
          <a:p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ru-RU" sz="44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9520" cy="1657800"/>
          </a:xfrm>
          <a:prstGeom prst="rect">
            <a:avLst/>
          </a:prstGeom>
          <a:ln w="0">
            <a:noFill/>
          </a:ln>
        </p:spPr>
      </p:pic>
      <p:sp>
        <p:nvSpPr>
          <p:cNvPr id="42" name="object 35"/>
          <p:cNvSpPr/>
          <p:nvPr/>
        </p:nvSpPr>
        <p:spPr>
          <a:xfrm>
            <a:off x="111240" y="7002884"/>
            <a:ext cx="7345080" cy="3580396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43" name="Группа 1"/>
          <p:cNvGrpSpPr/>
          <p:nvPr/>
        </p:nvGrpSpPr>
        <p:grpSpPr>
          <a:xfrm>
            <a:off x="644400" y="8176320"/>
            <a:ext cx="1147320" cy="132120"/>
            <a:chOff x="644400" y="8176320"/>
            <a:chExt cx="1147320" cy="132120"/>
          </a:xfrm>
        </p:grpSpPr>
        <p:pic>
          <p:nvPicPr>
            <p:cNvPr id="44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102600" cy="132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5" name="object 37"/>
            <p:cNvSpPr/>
            <p:nvPr/>
          </p:nvSpPr>
          <p:spPr>
            <a:xfrm>
              <a:off x="771480" y="8178120"/>
              <a:ext cx="93960" cy="12888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46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91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7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8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8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944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9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12320" cy="130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86660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lang="ru-RU" sz="2700" b="1" strike="noStrike" spc="-1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700" b="1" strike="noStrike" spc="-7">
                <a:solidFill>
                  <a:srgbClr val="FFFFFF"/>
                </a:solidFill>
                <a:latin typeface="Calibri"/>
              </a:rPr>
              <a:t> ИЮЛЬ</a:t>
            </a:r>
            <a:endParaRPr lang="ru-RU" sz="2700" b="0" strike="noStrike" spc="-1">
              <a:latin typeface="Arial"/>
            </a:endParaRPr>
          </a:p>
          <a:p>
            <a:pPr marL="439560" indent="-42732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>
              <a:latin typeface="Arial"/>
            </a:endParaRPr>
          </a:p>
        </p:txBody>
      </p:sp>
      <p:sp>
        <p:nvSpPr>
          <p:cNvPr id="51" name="object 43"/>
          <p:cNvSpPr/>
          <p:nvPr/>
        </p:nvSpPr>
        <p:spPr>
          <a:xfrm>
            <a:off x="537480" y="8307000"/>
            <a:ext cx="5282280" cy="211375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  <a:buNone/>
            </a:pPr>
            <a:r>
              <a:rPr lang="ru-RU" sz="4000" b="1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40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4000" b="1" strike="noStrike" spc="-137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0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000" b="1" strike="noStrike" spc="-137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000" b="1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000" b="0" strike="noStrike" spc="-1" dirty="0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  <a:buNone/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35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контакты: Клиентская служба (на правах отдела) в </a:t>
            </a:r>
            <a:r>
              <a:rPr lang="ru-RU" sz="1300" b="0" strike="noStrike" spc="-12" dirty="0" err="1">
                <a:solidFill>
                  <a:srgbClr val="FFFFFF"/>
                </a:solidFill>
                <a:latin typeface="Calibri"/>
                <a:ea typeface="DejaVu Sans"/>
              </a:rPr>
              <a:t>Неклиновском</a:t>
            </a:r>
            <a:r>
              <a:rPr lang="ru-RU" sz="1300" b="0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 районе</a:t>
            </a:r>
            <a:endParaRPr lang="ru-RU" sz="1300" b="0" strike="noStrike" spc="-1" dirty="0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Адрес: </a:t>
            </a:r>
            <a:r>
              <a:rPr lang="ru-RU" sz="1300" b="0" strike="noStrike" spc="-1" dirty="0" err="1">
                <a:solidFill>
                  <a:srgbClr val="FFFFFF"/>
                </a:solidFill>
                <a:latin typeface="Calibri"/>
                <a:ea typeface="DejaVu Sans"/>
              </a:rPr>
              <a:t>Неклиновский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 район, с. Покровское, пер. Тургеневский, д.26</a:t>
            </a:r>
            <a:r>
              <a:rPr sz="1300" dirty="0"/>
              <a:t/>
            </a:r>
            <a:br>
              <a:rPr sz="1300" dirty="0"/>
            </a:b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Контактный номер 8(86347) 2-48-68</a:t>
            </a:r>
            <a:endParaRPr lang="ru-RU" sz="1300" b="0" strike="noStrike" spc="-1" dirty="0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ФИО Глебова Вера Ивановна</a:t>
            </a:r>
            <a:endParaRPr lang="ru-RU" sz="1300" b="0" strike="noStrike" spc="-1" dirty="0">
              <a:latin typeface="Arial"/>
            </a:endParaRPr>
          </a:p>
        </p:txBody>
      </p:sp>
      <p:sp>
        <p:nvSpPr>
          <p:cNvPr id="52" name="object 44"/>
          <p:cNvSpPr/>
          <p:nvPr/>
        </p:nvSpPr>
        <p:spPr>
          <a:xfrm>
            <a:off x="2698130" y="7722964"/>
            <a:ext cx="3320970" cy="10251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12600" rIns="0" bIns="0" anchor="t">
            <a:spAutoFit/>
          </a:bodyPr>
          <a:lstStyle/>
          <a:p>
            <a:pPr marL="12600" indent="1948680" algn="r">
              <a:lnSpc>
                <a:spcPct val="112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ru-RU" sz="14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400" b="1" strike="noStrike" spc="-66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4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lang="ru-RU" sz="14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4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4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четверг</a:t>
            </a:r>
            <a:r>
              <a:rPr lang="ru-RU" sz="14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4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08:00</a:t>
            </a:r>
            <a:r>
              <a:rPr lang="ru-RU" sz="1400" b="1" strike="noStrike" spc="-7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4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–18:00 </a:t>
            </a:r>
            <a:r>
              <a:rPr lang="ru-RU" sz="1400" b="1" strike="noStrike" spc="-1" dirty="0" smtClean="0">
                <a:solidFill>
                  <a:srgbClr val="58595B"/>
                </a:solidFill>
                <a:latin typeface="Calibri"/>
                <a:ea typeface="DejaVu Sans"/>
              </a:rPr>
              <a:t>                                                   пятница</a:t>
            </a:r>
            <a:r>
              <a:rPr lang="ru-RU" sz="1400" b="1" strike="noStrike" spc="-12" dirty="0" smtClean="0">
                <a:solidFill>
                  <a:srgbClr val="58595B"/>
                </a:solidFill>
                <a:latin typeface="Calibri"/>
                <a:ea typeface="DejaVu Sans"/>
              </a:rPr>
              <a:t>   </a:t>
            </a:r>
            <a:r>
              <a:rPr lang="ru-RU" sz="1400" b="1" strike="noStrike" spc="-1" dirty="0" smtClean="0">
                <a:solidFill>
                  <a:srgbClr val="58595B"/>
                </a:solidFill>
                <a:latin typeface="Calibri"/>
                <a:ea typeface="DejaVu Sans"/>
              </a:rPr>
              <a:t>08:00</a:t>
            </a:r>
            <a:r>
              <a:rPr lang="ru-RU" sz="1400" b="1" strike="noStrike" spc="-7" dirty="0" smtClean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4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400" b="1" strike="noStrike" spc="-15" dirty="0">
                <a:solidFill>
                  <a:srgbClr val="58595B"/>
                </a:solidFill>
                <a:latin typeface="Calibri"/>
                <a:ea typeface="DejaVu Sans"/>
              </a:rPr>
              <a:t>1</a:t>
            </a:r>
            <a:r>
              <a:rPr lang="ru-RU" sz="1400" b="1" strike="noStrike" spc="-21" dirty="0">
                <a:solidFill>
                  <a:srgbClr val="58595B"/>
                </a:solidFill>
                <a:latin typeface="Calibri"/>
                <a:ea typeface="DejaVu Sans"/>
              </a:rPr>
              <a:t>6:45</a:t>
            </a:r>
            <a:endParaRPr lang="ru-RU" sz="1400" b="0" strike="noStrike" spc="-1" dirty="0"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  <a:buNone/>
              <a:tabLst>
                <a:tab pos="0" algn="l"/>
              </a:tabLst>
            </a:pPr>
            <a:endParaRPr lang="ru-RU" sz="1600" b="0" strike="noStrike" spc="-1" dirty="0">
              <a:latin typeface="Arial"/>
            </a:endParaRPr>
          </a:p>
        </p:txBody>
      </p:sp>
      <p:sp>
        <p:nvSpPr>
          <p:cNvPr id="53" name="object 45"/>
          <p:cNvSpPr/>
          <p:nvPr/>
        </p:nvSpPr>
        <p:spPr>
          <a:xfrm>
            <a:off x="6123240" y="8786520"/>
            <a:ext cx="916920" cy="642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  <a:buNone/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94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94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4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  <a:ea typeface="DejaVu Sans"/>
              </a:rPr>
              <a:t>Ростовской области</a:t>
            </a:r>
            <a:endParaRPr lang="ru-RU" sz="800" b="0" strike="noStrike" spc="-1">
              <a:latin typeface="Arial"/>
            </a:endParaRPr>
          </a:p>
        </p:txBody>
      </p:sp>
      <p:grpSp>
        <p:nvGrpSpPr>
          <p:cNvPr id="54" name="Группа 103"/>
          <p:cNvGrpSpPr/>
          <p:nvPr/>
        </p:nvGrpSpPr>
        <p:grpSpPr>
          <a:xfrm>
            <a:off x="512280" y="489240"/>
            <a:ext cx="2517120" cy="982440"/>
            <a:chOff x="512280" y="489240"/>
            <a:chExt cx="2517120" cy="982440"/>
          </a:xfrm>
        </p:grpSpPr>
        <p:pic>
          <p:nvPicPr>
            <p:cNvPr id="55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8800" cy="956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6" name="object 50"/>
            <p:cNvSpPr/>
            <p:nvPr/>
          </p:nvSpPr>
          <p:spPr>
            <a:xfrm>
              <a:off x="1577160" y="814680"/>
              <a:ext cx="294480" cy="18468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57" name="object 51"/>
            <p:cNvGrpSpPr/>
            <p:nvPr/>
          </p:nvGrpSpPr>
          <p:grpSpPr>
            <a:xfrm>
              <a:off x="1917720" y="814680"/>
              <a:ext cx="447120" cy="150480"/>
              <a:chOff x="1917720" y="814680"/>
              <a:chExt cx="447120" cy="150480"/>
            </a:xfrm>
          </p:grpSpPr>
          <p:sp>
            <p:nvSpPr>
              <p:cNvPr id="58" name="object 52"/>
              <p:cNvSpPr/>
              <p:nvPr/>
            </p:nvSpPr>
            <p:spPr>
              <a:xfrm>
                <a:off x="1917720" y="814680"/>
                <a:ext cx="290160" cy="15048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59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2060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0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9120" cy="1530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1" name="object 55"/>
            <p:cNvGrpSpPr/>
            <p:nvPr/>
          </p:nvGrpSpPr>
          <p:grpSpPr>
            <a:xfrm>
              <a:off x="1762920" y="1051200"/>
              <a:ext cx="676800" cy="182880"/>
              <a:chOff x="1762920" y="1051200"/>
              <a:chExt cx="676800" cy="182880"/>
            </a:xfrm>
          </p:grpSpPr>
          <p:pic>
            <p:nvPicPr>
              <p:cNvPr id="62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2204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3" name="object 57"/>
              <p:cNvSpPr/>
              <p:nvPr/>
            </p:nvSpPr>
            <p:spPr>
              <a:xfrm>
                <a:off x="1917720" y="1051200"/>
                <a:ext cx="522000" cy="18288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64" name="object 58"/>
            <p:cNvGrpSpPr/>
            <p:nvPr/>
          </p:nvGrpSpPr>
          <p:grpSpPr>
            <a:xfrm>
              <a:off x="2489040" y="1051560"/>
              <a:ext cx="290160" cy="149400"/>
              <a:chOff x="2489040" y="1051560"/>
              <a:chExt cx="290160" cy="149400"/>
            </a:xfrm>
          </p:grpSpPr>
          <p:pic>
            <p:nvPicPr>
              <p:cNvPr id="65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924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6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2024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7" name="object 61"/>
            <p:cNvGrpSpPr/>
            <p:nvPr/>
          </p:nvGrpSpPr>
          <p:grpSpPr>
            <a:xfrm>
              <a:off x="1556640" y="1284480"/>
              <a:ext cx="1472760" cy="187200"/>
              <a:chOff x="1556640" y="1284480"/>
              <a:chExt cx="1472760" cy="187200"/>
            </a:xfrm>
          </p:grpSpPr>
          <p:pic>
            <p:nvPicPr>
              <p:cNvPr id="68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4256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0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59640" cy="187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1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2" name="object 66"/>
              <p:cNvSpPr/>
              <p:nvPr/>
            </p:nvSpPr>
            <p:spPr>
              <a:xfrm>
                <a:off x="2494080" y="1290960"/>
                <a:ext cx="137880" cy="14904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73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9560" cy="180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67760" cy="1494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5" name="Прямоугольник: скругленные углы 2"/>
          <p:cNvSpPr/>
          <p:nvPr/>
        </p:nvSpPr>
        <p:spPr>
          <a:xfrm>
            <a:off x="6140520" y="9593640"/>
            <a:ext cx="874080" cy="85788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6" name="Овал 3"/>
          <p:cNvSpPr/>
          <p:nvPr/>
        </p:nvSpPr>
        <p:spPr>
          <a:xfrm>
            <a:off x="6047640" y="7937640"/>
            <a:ext cx="814680" cy="814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7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600840" cy="515880"/>
          </a:xfrm>
          <a:prstGeom prst="rect">
            <a:avLst/>
          </a:prstGeom>
          <a:ln w="0">
            <a:noFill/>
          </a:ln>
        </p:spPr>
      </p:pic>
      <p:pic>
        <p:nvPicPr>
          <p:cNvPr id="78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61480" cy="8614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9" name="Таблица 4"/>
          <p:cNvGraphicFramePr/>
          <p:nvPr/>
        </p:nvGraphicFramePr>
        <p:xfrm>
          <a:off x="577800" y="1746360"/>
          <a:ext cx="6789600" cy="6004320"/>
        </p:xfrm>
        <a:graphic>
          <a:graphicData uri="http://schemas.openxmlformats.org/drawingml/2006/table">
            <a:tbl>
              <a:tblPr/>
              <a:tblGrid>
                <a:gridCol w="850680"/>
                <a:gridCol w="4952880"/>
                <a:gridCol w="986040"/>
              </a:tblGrid>
              <a:tr h="5785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6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6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6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6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6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426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1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02.07</a:t>
                      </a:r>
                      <a:endParaRPr lang="ru-RU" sz="11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05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Тематический экскурс «Земляки-Защитники Отечества», посвященный Дню ветерана боевых действий (выставочный зал к/т «Мир»)</a:t>
                      </a:r>
                      <a:endParaRPr lang="ru-RU" sz="105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05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Помощь УСВО с участием партии «Единая Россия»</a:t>
                      </a:r>
                      <a:endParaRPr lang="ru-RU" sz="105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05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05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endParaRPr lang="ru-RU" sz="105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05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11:00</a:t>
                      </a:r>
                      <a:endParaRPr lang="ru-RU" sz="105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54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1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04.07</a:t>
                      </a:r>
                      <a:endParaRPr lang="ru-RU" sz="11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05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Межрайонный фестиваль семейного творчества «Семья- источник вдохновения», посвященный Дню любви, семьи и верности (Районный дом культуры)</a:t>
                      </a:r>
                      <a:endParaRPr lang="ru-RU" sz="105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05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17:00</a:t>
                      </a:r>
                      <a:endParaRPr lang="ru-RU" sz="105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endParaRPr lang="ru-RU" sz="105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426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1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08.07</a:t>
                      </a:r>
                      <a:endParaRPr lang="ru-RU" sz="11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05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Поход в ЗАГС «Там где живет любовь» ( ОЗАГС с. Покровское)</a:t>
                      </a:r>
                      <a:endParaRPr lang="ru-RU" sz="105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05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«История моей любви» в формате беседы активистов ЦОСП,</a:t>
                      </a:r>
                      <a:endParaRPr lang="ru-RU" sz="105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05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праздничное чаепитие</a:t>
                      </a:r>
                      <a:endParaRPr lang="ru-RU" sz="105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05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05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05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11:00</a:t>
                      </a:r>
                      <a:endParaRPr lang="ru-RU" sz="105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endParaRPr lang="ru-RU" sz="105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71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1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10.07</a:t>
                      </a:r>
                      <a:endParaRPr lang="ru-RU" sz="11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05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Информационно-разъяснительная беседа «Цифровой </a:t>
                      </a:r>
                      <a:r>
                        <a:rPr lang="en-US" sz="105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ID </a:t>
                      </a:r>
                      <a:r>
                        <a:rPr lang="ru-RU" sz="105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в приложении </a:t>
                      </a:r>
                      <a:r>
                        <a:rPr lang="en-US" sz="105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MAX – </a:t>
                      </a:r>
                      <a:r>
                        <a:rPr lang="ru-RU" sz="105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просто о сложном»</a:t>
                      </a:r>
                      <a:endParaRPr lang="ru-RU" sz="105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05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Лекция « История Шоколада», в честь Всемирного дня Шоколада </a:t>
                      </a:r>
                      <a:endParaRPr lang="ru-RU" sz="105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05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11:00</a:t>
                      </a:r>
                      <a:endParaRPr lang="ru-RU" sz="105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endParaRPr lang="ru-RU" sz="105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05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12:00</a:t>
                      </a:r>
                      <a:endParaRPr lang="ru-RU" sz="105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60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1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11.07</a:t>
                      </a:r>
                      <a:endParaRPr lang="ru-RU" sz="11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05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Путешествие в женский монастырь «Всецарица» (ст. Пластуновская)</a:t>
                      </a:r>
                      <a:endParaRPr lang="ru-RU" sz="105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05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05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endParaRPr lang="ru-RU" sz="105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426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13.07</a:t>
                      </a:r>
                      <a:endParaRPr lang="ru-RU" sz="11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050" b="0" strike="noStrike" spc="-1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Онлайн-лекция и праздничная викторина,</a:t>
                      </a:r>
                      <a:r>
                        <a:rPr lang="ru-RU" sz="105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 посвященная  Дню рождения СФР.</a:t>
                      </a:r>
                      <a:endParaRPr lang="ru-RU" sz="105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05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Путешествие в мир филателии «История почтовой марки»</a:t>
                      </a:r>
                      <a:endParaRPr lang="ru-RU" sz="105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05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Экскурсию на Почту России , в честь праздника День Почты ( Почта с. Покровское)»</a:t>
                      </a:r>
                      <a:endParaRPr lang="ru-RU" sz="105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5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05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5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11:00</a:t>
                      </a:r>
                      <a:endParaRPr lang="ru-RU" sz="105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16.07</a:t>
                      </a:r>
                      <a:endParaRPr lang="ru-RU" sz="11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05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Консультация по правовым вопросам в компетенции </a:t>
                      </a:r>
                      <a:r>
                        <a:rPr lang="ru-RU" sz="105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СФР</a:t>
                      </a:r>
                      <a:endParaRPr lang="ru-RU" sz="105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05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Игра«Мы гуляем всей деревней»,посвященная единому Дню фольклора в России</a:t>
                      </a:r>
                      <a:endParaRPr lang="ru-RU" sz="105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05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Чаепитие с пирожками со смородиной , в честь дня Смородины</a:t>
                      </a:r>
                      <a:endParaRPr lang="ru-RU" sz="105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05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11:00</a:t>
                      </a:r>
                      <a:endParaRPr lang="ru-RU" sz="105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05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12:00</a:t>
                      </a:r>
                      <a:endParaRPr lang="ru-RU" sz="105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05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12:45</a:t>
                      </a:r>
                      <a:endParaRPr lang="ru-RU" sz="105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endParaRPr lang="ru-RU" sz="105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4889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1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20.07</a:t>
                      </a:r>
                      <a:endParaRPr lang="ru-RU" sz="11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05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Играем в театр « Дед Мороз в гостях у лета»с участием активистов ЦОСП и внуков.</a:t>
                      </a:r>
                      <a:endParaRPr lang="ru-RU" sz="105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05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Блиц-игра «</a:t>
                      </a:r>
                      <a:r>
                        <a:rPr lang="ru-RU" sz="105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Ты </a:t>
                      </a:r>
                      <a:r>
                        <a:rPr lang="ru-RU" sz="105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смекалку прояви и ответ свой нам скажи»( загадки про лето и зиму)</a:t>
                      </a:r>
                      <a:endParaRPr lang="ru-RU" sz="105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5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05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5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11:00</a:t>
                      </a:r>
                      <a:endParaRPr lang="ru-RU" sz="105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ru-RU" sz="105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ru-RU" sz="105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426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30.07</a:t>
                      </a:r>
                      <a:endParaRPr lang="ru-RU" sz="11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05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Акция « Вместе целая страна</a:t>
                      </a:r>
                      <a:r>
                        <a:rPr lang="ru-RU" sz="105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»</a:t>
                      </a:r>
                      <a:endParaRPr lang="ru-RU" sz="105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05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Ярмарка народных промыслов</a:t>
                      </a:r>
                      <a:endParaRPr lang="ru-RU" sz="105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5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11:00</a:t>
                      </a:r>
                      <a:endParaRPr lang="ru-RU" sz="105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5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12:00</a:t>
                      </a:r>
                      <a:endParaRPr lang="ru-RU" sz="105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426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31.07</a:t>
                      </a:r>
                      <a:endParaRPr lang="ru-RU" sz="11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05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Торжественное открытие форума «Берега дружбы» (РДК)</a:t>
                      </a:r>
                      <a:endParaRPr lang="ru-RU" sz="105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5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11:00</a:t>
                      </a:r>
                      <a:endParaRPr lang="ru-RU" sz="105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ru-RU" sz="105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1586</TotalTime>
  <Words>318</Words>
  <Application>Microsoft Office PowerPoint</Application>
  <PresentationFormat>Произвольный</PresentationFormat>
  <Paragraphs>64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071KantorAM</cp:lastModifiedBy>
  <cp:revision>114</cp:revision>
  <cp:lastPrinted>2026-06-29T14:40:17Z</cp:lastPrinted>
  <dcterms:created xsi:type="dcterms:W3CDTF">2025-11-06T11:20:25Z</dcterms:created>
  <dcterms:modified xsi:type="dcterms:W3CDTF">2026-06-29T13:39:37Z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