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6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5048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Обливском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347140,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Обливская, ул. Ленина, 17а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(8863) 24-0-07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Аржановский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Викторович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1755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                             08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Ростовск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1689100"/>
          <a:ext cx="6858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47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 страже Отечества!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мероприятие ко Дню ветеранов боевых действий. Помощь  участникам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СВО.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6339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03.07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Безопасная дорога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ко Дню ГИБДД (ГАИ) с участием местного отделения партии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Единая Россия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560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06.07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Легко на сердце…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к Всемирному дню кардиолога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1252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08.07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 семьи, любви и верности -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Семь – Я!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047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10.07</a:t>
                      </a:r>
                      <a:endParaRPr lang="ru-RU" sz="14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Как шведов под Полтавой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история русских побед,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ко Дню победы русской армии в Полтавском сражении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1252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Вам письмо!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ко Дню российской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почты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Рыбак рыбака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ко Дню рыбака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sz="1400" b="0" dirty="0" smtClean="0">
                        <a:latin typeface="+mn-lt"/>
                      </a:endParaRP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11</a:t>
                      </a:r>
                      <a:r>
                        <a:rPr lang="en-US" sz="1400" b="0" dirty="0" smtClean="0">
                          <a:latin typeface="+mn-lt"/>
                        </a:rPr>
                        <a:t>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297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14.07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 СФР –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Мы с вами!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</a:rPr>
                        <a:t>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3297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16.07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Консультация по правовым вопросам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в компетенции СФР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(в формате ВКС)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</a:t>
                      </a:r>
                      <a:r>
                        <a:rPr lang="en-US" sz="1400" b="0" dirty="0" smtClean="0">
                          <a:latin typeface="+mn-lt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</a:rPr>
                        <a:t>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17.07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Год единства народов России. Единый день фольклора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:</a:t>
                      </a:r>
                      <a:endParaRPr lang="ru-RU" sz="1400" b="0" baseline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Эх, донские казаки!</a:t>
                      </a:r>
                      <a:r>
                        <a:rPr lang="en-US" sz="1400" b="0" baseline="0" dirty="0" smtClean="0">
                          <a:latin typeface="+mn-lt"/>
                          <a:cs typeface="Calibri Light"/>
                        </a:rPr>
                        <a:t>” </a:t>
                      </a:r>
                      <a:endParaRPr lang="ru-RU" sz="1400" b="0" baseline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</a:rPr>
                        <a:t>0</a:t>
                      </a:r>
                      <a:r>
                        <a:rPr lang="en-US" sz="1400" b="0" dirty="0" smtClean="0">
                          <a:latin typeface="+mn-lt"/>
                        </a:rPr>
                        <a:t>0</a:t>
                      </a:r>
                    </a:p>
                    <a:p>
                      <a:endParaRPr lang="en-US" sz="1400" b="0" dirty="0" smtClean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5810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ИЮЛЬ</a:t>
            </a:r>
            <a:endParaRPr spc="-10" smtClean="0"/>
          </a:p>
          <a:p>
            <a:pPr marR="5080" algn="r">
              <a:lnSpc>
                <a:spcPts val="2700"/>
              </a:lnSpc>
            </a:pPr>
            <a:r>
              <a:rPr spc="-2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Обливском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347140,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Обливская, ул. Ленина, 17а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(8863) 24-0-07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Аржановский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Викторович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0993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                             08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Ростовск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1765300"/>
          <a:ext cx="685800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20.07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К Международному дню шахмат </a:t>
                      </a:r>
                      <a:r>
                        <a:rPr lang="en-US" sz="1400" baseline="0" dirty="0" smtClean="0"/>
                        <a:t>:</a:t>
                      </a:r>
                      <a:r>
                        <a:rPr lang="ru-RU" sz="1400" baseline="0" dirty="0" smtClean="0"/>
                        <a:t> турнир по шахматам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aseline="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“</a:t>
                      </a:r>
                      <a:r>
                        <a:rPr lang="ru-RU" sz="1400" baseline="0" dirty="0" smtClean="0"/>
                        <a:t>Вперёд к победе!</a:t>
                      </a:r>
                      <a:r>
                        <a:rPr lang="en-US" sz="1400" baseline="0" dirty="0" smtClean="0"/>
                        <a:t>”</a:t>
                      </a:r>
                      <a:r>
                        <a:rPr lang="ru-RU" sz="1400" baseline="0" dirty="0" smtClean="0"/>
                        <a:t> – турнир по шашкам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:00</a:t>
                      </a:r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14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21.07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Осторожно! Мошенники!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мероприятие о финансово-цифровой грамотности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/>
                </a:tc>
              </a:tr>
              <a:tr h="88900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27.07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Бескозырка</a:t>
                      </a:r>
                      <a:r>
                        <a:rPr lang="ru-RU" sz="1400" baseline="0" dirty="0" smtClean="0"/>
                        <a:t> белая, в полоску воротник!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ко Дню Военно-Морского флота России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Акция</a:t>
                      </a:r>
                      <a:r>
                        <a:rPr lang="en-US" sz="1400" dirty="0" smtClean="0"/>
                        <a:t>: </a:t>
                      </a:r>
                      <a:r>
                        <a:rPr lang="ru-RU" sz="1400" dirty="0" smtClean="0"/>
                        <a:t>Сказки народов мира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88258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28.07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С Божьей помощью!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День крещения Руси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Ярмарка народных промыслов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/>
                </a:tc>
              </a:tr>
              <a:tr h="487516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30.07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Акция</a:t>
                      </a:r>
                      <a:r>
                        <a:rPr lang="en-US" sz="1400" dirty="0" smtClean="0"/>
                        <a:t>:“</a:t>
                      </a:r>
                      <a:r>
                        <a:rPr lang="ru-RU" sz="1400" dirty="0" smtClean="0"/>
                        <a:t>Вместе – целая страна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(ВКС)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Наша платформа!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преимущества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, подключение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14</a:t>
                      </a:r>
                      <a:r>
                        <a:rPr lang="en-US" sz="1400" dirty="0" smtClean="0"/>
                        <a:t>:00</a:t>
                      </a:r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3808</TotalTime>
  <Words>431</Words>
  <Application>Microsoft Office PowerPoint</Application>
  <PresentationFormat>Произвольный</PresentationFormat>
  <Paragraphs>98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ИЮЛЬ 2026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203</cp:revision>
  <dcterms:created xsi:type="dcterms:W3CDTF">2025-11-06T11:20:25Z</dcterms:created>
  <dcterms:modified xsi:type="dcterms:W3CDTF">2026-06-29T12:43:55Z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