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370" y="8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lang="ru-RU" spc="-10" dirty="0" smtClean="0"/>
              <a:t>на</a:t>
            </a:r>
            <a:r>
              <a:rPr spc="-5" smtClean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23150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Октябрьском районе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п.Каменоломни, пер.Почтовый 9В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номер:8(86360) 2-07-10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Устинова Виктория Владимировна</a:t>
            </a:r>
            <a:endParaRPr lang="ru-RU" sz="1300" dirty="0" smtClean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1487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Ростовской области</a:t>
            </a:r>
            <a:endParaRPr sz="80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425450" y="165100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425450" y="2146300"/>
          <a:ext cx="6934199" cy="4076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36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98133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7570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089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03.08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+mn-lt"/>
                          <a:cs typeface="Calibri Light"/>
                        </a:rPr>
                        <a:t>День железнодорожника.</a:t>
                      </a:r>
                      <a:r>
                        <a:rPr lang="ru-RU" sz="1300" b="0" baseline="0" dirty="0" smtClean="0">
                          <a:latin typeface="+mn-lt"/>
                          <a:cs typeface="Calibri Light"/>
                        </a:rPr>
                        <a:t> Участие в мероприятиях поселка</a:t>
                      </a:r>
                      <a:endParaRPr lang="ru-RU" sz="13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+mn-lt"/>
                          <a:cs typeface="Calibri"/>
                        </a:rPr>
                        <a:t>10:00</a:t>
                      </a:r>
                      <a:endParaRPr lang="ru-RU" sz="13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672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Calibri"/>
                        </a:rPr>
                        <a:t>05.08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+mn-lt"/>
                          <a:cs typeface="Calibri Light"/>
                        </a:rPr>
                        <a:t>Мастер</a:t>
                      </a:r>
                      <a:r>
                        <a:rPr lang="ru-RU" sz="1300" b="0" baseline="0" dirty="0" smtClean="0">
                          <a:latin typeface="+mn-lt"/>
                          <a:cs typeface="Calibri Light"/>
                        </a:rPr>
                        <a:t> класс по вязанию крючком </a:t>
                      </a:r>
                      <a:endParaRPr lang="ru-RU" sz="13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10:00</a:t>
                      </a:r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35492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06.08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err="1" smtClean="0"/>
                        <a:t>Мессенджер</a:t>
                      </a:r>
                      <a:r>
                        <a:rPr lang="ru-RU" sz="1300" baseline="0" dirty="0" smtClean="0"/>
                        <a:t> МАХ – просто о сложном.</a:t>
                      </a:r>
                    </a:p>
                    <a:p>
                      <a:endParaRPr lang="ru-RU" sz="1300" baseline="0" dirty="0" smtClean="0"/>
                    </a:p>
                    <a:p>
                      <a:r>
                        <a:rPr lang="ru-RU" sz="1300" baseline="0" dirty="0" smtClean="0"/>
                        <a:t>Кухня здоровья – делимся рецептами консервирования.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10:30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11:00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44988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07.08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День</a:t>
                      </a:r>
                      <a:r>
                        <a:rPr lang="ru-RU" sz="1300" baseline="0" dirty="0" smtClean="0"/>
                        <a:t> физкультурника. ЛФК, </a:t>
                      </a:r>
                      <a:r>
                        <a:rPr lang="ru-RU" sz="1300" baseline="0" dirty="0" err="1" smtClean="0"/>
                        <a:t>нейрогимнастика</a:t>
                      </a:r>
                      <a:r>
                        <a:rPr lang="ru-RU" sz="1300" baseline="0" dirty="0" smtClean="0"/>
                        <a:t>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40599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День книголюбов.</a:t>
                      </a:r>
                      <a:r>
                        <a:rPr lang="ru-RU" sz="1300" baseline="0" dirty="0" smtClean="0"/>
                        <a:t> Мероприятие с участием библиотеки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94263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Шахматный</a:t>
                      </a:r>
                      <a:r>
                        <a:rPr lang="ru-RU" sz="1300" baseline="0" dirty="0" smtClean="0"/>
                        <a:t> клуб. Мастер класс по игре в шахматы</a:t>
                      </a:r>
                    </a:p>
                    <a:p>
                      <a:endParaRPr lang="ru-RU" sz="13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10:00</a:t>
                      </a:r>
                    </a:p>
                    <a:p>
                      <a:endParaRPr lang="ru-RU" sz="13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492829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14.08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Медовый</a:t>
                      </a:r>
                      <a:r>
                        <a:rPr lang="ru-RU" sz="1300" baseline="0" dirty="0" smtClean="0"/>
                        <a:t> спас. Беседы за чашкой чая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2863850" y="7327900"/>
            <a:ext cx="3778250" cy="10314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 indent="1948814" algn="ctr">
              <a:lnSpc>
                <a:spcPct val="112799"/>
              </a:lnSpc>
              <a:spcBef>
                <a:spcPts val="100"/>
              </a:spcBef>
            </a:pPr>
            <a:r>
              <a:rPr lang="ru-RU" b="1" dirty="0" smtClean="0">
                <a:solidFill>
                  <a:srgbClr val="58595B"/>
                </a:solidFill>
                <a:latin typeface="Calibri"/>
                <a:cs typeface="Calibri"/>
              </a:rPr>
              <a:t>Время работы:                                    </a:t>
            </a:r>
            <a:r>
              <a:rPr lang="ru-RU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b="1" i="1" spc="-10" dirty="0" smtClean="0">
                <a:solidFill>
                  <a:srgbClr val="58595B"/>
                </a:solidFill>
                <a:latin typeface="Calibri"/>
                <a:cs typeface="Calibri"/>
              </a:rPr>
              <a:t>понедельник – четверг</a:t>
            </a:r>
            <a:r>
              <a:rPr lang="ru-RU" sz="1600" b="1" i="1" spc="-10" dirty="0" smtClean="0">
                <a:solidFill>
                  <a:srgbClr val="58595B"/>
                </a:solidFill>
                <a:latin typeface="Calibri"/>
                <a:cs typeface="Calibri"/>
              </a:rPr>
              <a:t>  </a:t>
            </a:r>
            <a:r>
              <a:rPr lang="ru-RU" sz="1600" b="1" i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600" b="1" i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i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i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18:00                               </a:t>
            </a:r>
            <a:r>
              <a:rPr lang="ru-RU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</a:t>
            </a:r>
            <a:r>
              <a:rPr lang="ru-RU" sz="16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8:00  - 16:45</a:t>
            </a:r>
            <a:endParaRPr lang="ru-RU" sz="1600" i="1" dirty="0">
              <a:latin typeface="Calibri"/>
              <a:cs typeface="Calibri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lang="ru-RU" spc="-10" dirty="0" smtClean="0"/>
              <a:t>на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242300"/>
            <a:ext cx="5359150" cy="223150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Октябрьском районе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п.Каменоломни, пер.Почтовый 9В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номер:8 (86360) 2-07-10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Устинова Виктория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016250" y="7404100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ctr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 работы:                                    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i="1" spc="-10" dirty="0" smtClean="0">
                <a:solidFill>
                  <a:srgbClr val="58595B"/>
                </a:solidFill>
                <a:latin typeface="Calibri"/>
                <a:cs typeface="Calibri"/>
              </a:rPr>
              <a:t>понедельник – четверг</a:t>
            </a:r>
            <a:r>
              <a:rPr lang="ru-RU" sz="1400" b="1" i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i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i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i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400" b="1" i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i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i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4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400" b="1" i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4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</a:t>
            </a:r>
            <a:r>
              <a:rPr lang="ru-RU" sz="16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</a:t>
            </a:r>
            <a:r>
              <a:rPr lang="ru-RU" sz="1400" b="1" i="1" spc="-20" dirty="0" smtClean="0">
                <a:solidFill>
                  <a:srgbClr val="58595B"/>
                </a:solidFill>
                <a:latin typeface="Calibri"/>
                <a:cs typeface="Calibri"/>
              </a:rPr>
              <a:t>8:00  - 16:45</a:t>
            </a:r>
            <a:endParaRPr sz="1400" i="1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1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Ростовской области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8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0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501650" y="2070100"/>
          <a:ext cx="6781800" cy="484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60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6589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9430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6161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708179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17.08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aseline="0" dirty="0" smtClean="0"/>
                        <a:t>Азбука интернета – как защититься от мошенников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Мастер</a:t>
                      </a:r>
                      <a:r>
                        <a:rPr lang="ru-RU" sz="1300" baseline="0" dirty="0" smtClean="0"/>
                        <a:t> класс по вязанию крючком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10:30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11:00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748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18.08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Консультация</a:t>
                      </a:r>
                      <a:r>
                        <a:rPr lang="ru-RU" sz="1300" baseline="0" dirty="0" smtClean="0"/>
                        <a:t> по правовым вопросам СФР</a:t>
                      </a:r>
                    </a:p>
                    <a:p>
                      <a:endParaRPr lang="ru-RU" sz="1300" baseline="0" dirty="0" smtClean="0"/>
                    </a:p>
                    <a:p>
                      <a:r>
                        <a:rPr lang="ru-RU" sz="1300" baseline="0" dirty="0" smtClean="0"/>
                        <a:t>МАХ- консультация по оформлению цифровых документов </a:t>
                      </a: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11:00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06603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21.08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«Под</a:t>
                      </a:r>
                      <a:r>
                        <a:rPr lang="ru-RU" sz="1300" baseline="0" dirty="0" smtClean="0"/>
                        <a:t> флагом моей страны» День государственного флага РФ. 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9984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24.08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День</a:t>
                      </a:r>
                      <a:r>
                        <a:rPr lang="ru-RU" sz="1300" baseline="0" dirty="0" smtClean="0"/>
                        <a:t> народной игрушки. Изготовление игрушки </a:t>
                      </a:r>
                      <a:r>
                        <a:rPr lang="ru-RU" sz="1300" baseline="0" smtClean="0"/>
                        <a:t>своими </a:t>
                      </a:r>
                      <a:r>
                        <a:rPr lang="ru-RU" sz="1300" baseline="0" smtClean="0"/>
                        <a:t>руками к </a:t>
                      </a:r>
                      <a:r>
                        <a:rPr lang="ru-RU" sz="1300" baseline="0" dirty="0" smtClean="0"/>
                        <a:t>году Единства народов России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10:30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43153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25.08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aseline="0" dirty="0" smtClean="0"/>
                        <a:t>Сбор посылки для участников СВО совместно с партией Единая 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10:00</a:t>
                      </a:r>
                    </a:p>
                    <a:p>
                      <a:endParaRPr lang="ru-RU" sz="1300" dirty="0" smtClean="0"/>
                    </a:p>
                  </a:txBody>
                  <a:tcPr/>
                </a:tc>
              </a:tr>
              <a:tr h="6748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27.08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Акция «Вместе целая страна» 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День Российского</a:t>
                      </a:r>
                      <a:r>
                        <a:rPr lang="ru-RU" sz="1300" baseline="0" dirty="0" smtClean="0"/>
                        <a:t> кино, просмотр фильма.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11:00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12:30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7761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28.08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Успение Пресвятой</a:t>
                      </a:r>
                      <a:r>
                        <a:rPr lang="ru-RU" sz="1300" baseline="0" dirty="0" smtClean="0"/>
                        <a:t> Богородицы. Беседы о православии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12:00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299</Words>
  <Application>Microsoft Office PowerPoint</Application>
  <PresentationFormat>Произвольный</PresentationFormat>
  <Paragraphs>87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71</cp:revision>
  <dcterms:created xsi:type="dcterms:W3CDTF">2025-11-06T11:20:25Z</dcterms:created>
  <dcterms:modified xsi:type="dcterms:W3CDTF">2026-07-15T11:31:01Z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