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Октябрьском районе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п.Каменоломни, пер.Почтовый 9В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номер:8(86360) 2-07-10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Устинова Виктория Владимировна</a:t>
            </a:r>
            <a:endParaRPr lang="ru-RU" sz="1300" dirty="0" smtClean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80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25450" y="1651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1" y="1612900"/>
          <a:ext cx="6934199" cy="5140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36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9813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570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8996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669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03.07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Громкие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чтения. «Сказки народов мира» мероприятие посвященное году Единства народов России.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67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06.07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День шоколада. Беседы за чашкой чая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3549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07.07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«Екатерина Великая» просмотр</a:t>
                      </a:r>
                      <a:r>
                        <a:rPr lang="ru-RU" sz="1400" baseline="0" dirty="0" smtClean="0"/>
                        <a:t> фильма В. </a:t>
                      </a:r>
                      <a:r>
                        <a:rPr lang="ru-RU" sz="1400" baseline="0" dirty="0" err="1" smtClean="0"/>
                        <a:t>Мединского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6691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08.07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«День семьи любви</a:t>
                      </a:r>
                      <a:r>
                        <a:rPr lang="ru-RU" sz="1400" baseline="0" dirty="0" smtClean="0"/>
                        <a:t> и верности» мероприятие с участием районной библиотеки. Беседы о семейных ценностях.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05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13.07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День здоровья.</a:t>
                      </a:r>
                      <a:r>
                        <a:rPr lang="ru-RU" sz="1400" baseline="0" dirty="0" smtClean="0"/>
                        <a:t> ЛФК и </a:t>
                      </a:r>
                      <a:r>
                        <a:rPr lang="ru-RU" sz="1400" baseline="0" dirty="0" err="1" smtClean="0"/>
                        <a:t>нейрогимнастика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9426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День</a:t>
                      </a:r>
                      <a:r>
                        <a:rPr lang="ru-RU" sz="1400" baseline="0" dirty="0" smtClean="0"/>
                        <a:t> рождения СФР!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97711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Консультация по оформлению цифровых документов в </a:t>
                      </a:r>
                      <a:r>
                        <a:rPr lang="ru-RU" sz="1400" baseline="0" dirty="0" err="1" smtClean="0"/>
                        <a:t>мессенджере</a:t>
                      </a:r>
                      <a:r>
                        <a:rPr lang="ru-RU" sz="1400" baseline="0" dirty="0" smtClean="0"/>
                        <a:t> МАХ</a:t>
                      </a:r>
                    </a:p>
                    <a:p>
                      <a:endParaRPr lang="ru-RU" sz="1400" baseline="0" dirty="0" smtClean="0"/>
                    </a:p>
                    <a:p>
                      <a:r>
                        <a:rPr lang="ru-RU" sz="1400" baseline="0" dirty="0" smtClean="0"/>
                        <a:t>Консультация по правовым вопросам </a:t>
                      </a:r>
                      <a:r>
                        <a:rPr lang="ru-RU" sz="1400" baseline="0" smtClean="0"/>
                        <a:t>СФР </a:t>
                      </a:r>
                      <a:endParaRPr lang="ru-RU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10:30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928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17.07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Мастер класс по игре в шахматы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2863850" y="7327900"/>
            <a:ext cx="3778250" cy="10314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Время работы:                                    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– четверг</a:t>
            </a:r>
            <a:r>
              <a:rPr lang="ru-RU" sz="16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lang="ru-RU" sz="1600" b="1" i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i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i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                               </a:t>
            </a:r>
            <a:r>
              <a:rPr lang="ru-RU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 - 16:45</a:t>
            </a:r>
            <a:endParaRPr lang="ru-RU" sz="1600" i="1" dirty="0">
              <a:latin typeface="Calibri"/>
              <a:cs typeface="Calibri"/>
            </a:endParaRP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lang="ru-RU" spc="-10" dirty="0" smtClean="0"/>
              <a:t>на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35915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Октябрьском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п.Каменоломни, пер.Почтовый 9В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номер:8 (86360) 2-07-10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Устинова Виктория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016250" y="74041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 работы:                          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– четверг</a:t>
            </a:r>
            <a:r>
              <a:rPr lang="ru-RU" sz="1400" b="1" i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i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i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 - 16:45</a:t>
            </a:r>
            <a:endParaRPr sz="1400" i="1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1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8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77850" y="1612900"/>
          <a:ext cx="6781800" cy="5817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60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6589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430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8050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1992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Сбор посылки для участников</a:t>
                      </a:r>
                      <a:r>
                        <a:rPr lang="ru-RU" sz="1400" baseline="0" dirty="0" smtClean="0"/>
                        <a:t> СВО с участием партии Единая Россия</a:t>
                      </a:r>
                    </a:p>
                    <a:p>
                      <a:endParaRPr lang="ru-RU" sz="1400" baseline="0" dirty="0" smtClean="0"/>
                    </a:p>
                    <a:p>
                      <a:r>
                        <a:rPr lang="ru-RU" sz="1400" baseline="0" dirty="0" smtClean="0"/>
                        <a:t>«Азбука интернета»  Лекция как защититься от мошенников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0807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«Вяжем душой» Урок рукоделия</a:t>
                      </a:r>
                    </a:p>
                    <a:p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12764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Консультация: </a:t>
                      </a:r>
                      <a:r>
                        <a:rPr lang="ru-RU" sz="1400" baseline="0" dirty="0" err="1" smtClean="0"/>
                        <a:t>Мессенджер</a:t>
                      </a:r>
                      <a:r>
                        <a:rPr lang="ru-RU" sz="1400" baseline="0" dirty="0" smtClean="0"/>
                        <a:t> МАХ цифровой </a:t>
                      </a:r>
                      <a:r>
                        <a:rPr lang="en-US" sz="1400" baseline="0" dirty="0" smtClean="0"/>
                        <a:t>ID </a:t>
                      </a:r>
                      <a:r>
                        <a:rPr lang="ru-RU" sz="1400" baseline="0" dirty="0" smtClean="0"/>
                        <a:t>– удобно и просто</a:t>
                      </a:r>
                    </a:p>
                    <a:p>
                      <a:endParaRPr lang="ru-RU" sz="1400" baseline="0" dirty="0" smtClean="0"/>
                    </a:p>
                    <a:p>
                      <a:r>
                        <a:rPr lang="ru-RU" sz="1400" baseline="0" dirty="0" smtClean="0"/>
                        <a:t>День памяти В. Высоцкого – беседы о творчестве поэта, актера театра и кино, автора песен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10:30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254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27.07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</a:t>
                      </a:r>
                      <a:r>
                        <a:rPr lang="ru-RU" sz="1400" dirty="0" err="1" smtClean="0"/>
                        <a:t>Лермонтовские</a:t>
                      </a:r>
                      <a:r>
                        <a:rPr lang="ru-RU" sz="1400" baseline="0" dirty="0" smtClean="0"/>
                        <a:t> чтения». День памяти М.Ю. Лермонтова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91992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28.07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Крещение</a:t>
                      </a:r>
                      <a:r>
                        <a:rPr lang="ru-RU" sz="1400" baseline="0" dirty="0" smtClean="0"/>
                        <a:t> Руси. Беседы о православии </a:t>
                      </a:r>
                    </a:p>
                    <a:p>
                      <a:endParaRPr lang="ru-RU" sz="1400" baseline="0" dirty="0" smtClean="0"/>
                    </a:p>
                    <a:p>
                      <a:r>
                        <a:rPr lang="ru-RU" sz="1400" baseline="0" dirty="0" smtClean="0"/>
                        <a:t>«Вяжем  душой» Мастер класс по вязанию для учениц  МБОУ СОШ №23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41140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29.07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Изостудия.</a:t>
                      </a:r>
                      <a:r>
                        <a:rPr lang="ru-RU" sz="1400" baseline="0" dirty="0" smtClean="0"/>
                        <a:t> Знакомство с творчеством </a:t>
                      </a:r>
                      <a:r>
                        <a:rPr lang="ru-RU" sz="1400" baseline="0" dirty="0" err="1" smtClean="0"/>
                        <a:t>Айвозовского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8700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Акция «Вместе</a:t>
                      </a:r>
                      <a:r>
                        <a:rPr lang="ru-RU" sz="1400" baseline="0" dirty="0" smtClean="0"/>
                        <a:t> целая страна»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342</Words>
  <Application>Microsoft Office PowerPoint</Application>
  <PresentationFormat>Произвольный</PresentationFormat>
  <Paragraphs>93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ИЮЛЬ 2026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57</cp:revision>
  <dcterms:created xsi:type="dcterms:W3CDTF">2025-11-06T11:20:25Z</dcterms:created>
  <dcterms:modified xsi:type="dcterms:W3CDTF">2026-06-29T12:41:14Z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