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6858000" cy="994568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214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92650" y="316976"/>
            <a:ext cx="24466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ИЮЛЬ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33438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321050" y="7361555"/>
            <a:ext cx="3795591" cy="651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200" b="1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sz="1200" b="1" spc="-65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200" b="1" spc="-10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работы: понедельник </a:t>
            </a:r>
            <a:r>
              <a:rPr sz="1200" b="1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200" b="1" spc="-10" dirty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четверг 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200" b="1" spc="-5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200" b="1" spc="-2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пятница 8:00-16:45</a:t>
            </a:r>
            <a:endParaRPr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892113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РФ по  Ростовской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123299" y="7951497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38097633"/>
              </p:ext>
            </p:extLst>
          </p:nvPr>
        </p:nvGraphicFramePr>
        <p:xfrm>
          <a:off x="273050" y="1689100"/>
          <a:ext cx="6843590" cy="7894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912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834129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6034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590351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90700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02.07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Информационная программа «Моя Отчизна – мой народ!»: презентация достижений многонациональной России.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Обмен рецептами «А, я делаю так!»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</a:t>
                      </a:r>
                      <a:r>
                        <a:rPr lang="ru-RU" sz="1400" b="1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07.07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Патриотический  час  «Мы едины ,значит мы непобедимы! 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Сбор гуманитарной помощи для СВО.  Изготовление окопных спичек.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акции «Сказки народов мира»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751161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08.07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 посвященное «Дню Семьи, Любви и Верности»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Мастер-класс по изготовлению семейной куклы-оберега «Неразлучники»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445969">
                <a:tc>
                  <a:txBody>
                    <a:bodyPr/>
                    <a:lstStyle/>
                    <a:p>
                      <a:pPr algn="ctr"/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14.07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рождения СФР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«Снова в школу цифровой грамотности  «Что умеет новый </a:t>
                      </a:r>
                      <a:r>
                        <a:rPr kumimoji="0" lang="ru-RU" sz="14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мессенджер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МАХ» .Получение цифрового ID.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Путешествие в историю Русского быта.  Мир русской деревни.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  <a:r>
                        <a:rPr lang="en-US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lang="ru-RU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400" b="1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5452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16.07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Консультация по правовым вопросам в компетенции 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СФР</a:t>
                      </a: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107648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21.07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Библиочас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 Поэзия.  «Маяковский В.В.- любовь и трагедия»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 «Мы – этой памяти верны  Вечно юные герои: подвиг «Молодой гвардии»(совместно с партией «ЕДИНАЯ РОССИЯ»)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День Здоровья. Мастер-класс по суставной гимнастике.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40459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24.07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 С чего начинается Родина».  Поем песни вместе. День рождение поэту-песеннику </a:t>
                      </a:r>
                      <a:r>
                        <a:rPr kumimoji="0" lang="ru-RU" sz="14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Матусовскому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М.Л.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Мероприятие, посвященное Году единства народов России.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Литературное путешествие «Через книгу к миру и согласие»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276999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49009529"/>
              </p:ext>
            </p:extLst>
          </p:nvPr>
        </p:nvGraphicFramePr>
        <p:xfrm>
          <a:off x="210819" y="234133"/>
          <a:ext cx="7177344" cy="2482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532"/>
                <a:gridCol w="5069883"/>
                <a:gridCol w="1216929"/>
              </a:tblGrid>
              <a:tr h="592816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1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</a:tr>
              <a:tr h="596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28.07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«Они сражались за Родину».  Жизнь и творчество </a:t>
                      </a:r>
                      <a:r>
                        <a:rPr kumimoji="0" lang="ru-RU" sz="1400" b="0" i="0" u="none" strike="noStrike" kern="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В.М.Шукшина</a:t>
                      </a: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Проведение ярмарки народных промыслов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596840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 30.07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Акция «Вместе – целая </a:t>
                      </a:r>
                      <a:r>
                        <a:rPr kumimoji="0" lang="ru-RU" sz="1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страна</a:t>
                      </a:r>
                      <a:r>
                        <a:rPr kumimoji="0" lang="ru-RU" sz="1400" b="0" i="0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»</a:t>
                      </a: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Волонтерская деятельность.  Пошив бахил для госпиталя.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Подведение итогов месяца .  Душевные посиделки, воспоминание.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en-US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:00</a:t>
                      </a:r>
                      <a:endParaRPr lang="ru-RU" sz="1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210820" y="6846898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28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28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28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endParaRPr lang="ru-RU" sz="2800" b="1" spc="-1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lang="ru-RU" sz="2800" b="1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ПРИХОДИТЕ, </a:t>
            </a:r>
            <a:r>
              <a:rPr lang="ru-RU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МЫ</a:t>
            </a:r>
            <a:r>
              <a:rPr lang="ru-RU" sz="2800" b="1" spc="-13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ВАС</a:t>
            </a:r>
            <a:r>
              <a:rPr lang="ru-RU" sz="2800" b="1" spc="-135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ЖДЕМ!</a:t>
            </a: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endParaRPr lang="ru-RU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</a:t>
            </a:r>
            <a:r>
              <a:rPr lang="ru-RU" sz="1300" spc="-1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Клиентская служба(на правах отдела) в Орловском районе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п. Орловский , ул. Пионерская ,62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8-(863-75) -55-55-04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Лобаченко Ирина Анатольевна</a:t>
            </a:r>
            <a:endParaRPr lang="ru-RU" sz="1300" dirty="0">
              <a:latin typeface="Calibri"/>
              <a:cs typeface="Calibri"/>
            </a:endParaRPr>
          </a:p>
        </p:txBody>
      </p:sp>
      <p:grpSp>
        <p:nvGrpSpPr>
          <p:cNvPr id="7" name="Группа 6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560013"/>
            <a:ext cx="1147890" cy="115212"/>
            <a:chOff x="644464" y="8176450"/>
            <a:chExt cx="1147890" cy="132842"/>
          </a:xfrm>
        </p:grpSpPr>
        <p:pic>
          <p:nvPicPr>
            <p:cNvPr id="8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9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11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12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13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pic>
        <p:nvPicPr>
          <p:cNvPr id="21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13931" y="5922764"/>
            <a:ext cx="905653" cy="753197"/>
          </a:xfrm>
          <a:prstGeom prst="rect">
            <a:avLst/>
          </a:prstGeom>
        </p:spPr>
      </p:pic>
      <p:pic>
        <p:nvPicPr>
          <p:cNvPr id="22" name="Рисунок 21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92828" y="8990039"/>
            <a:ext cx="1395335" cy="1253206"/>
          </a:xfrm>
          <a:prstGeom prst="rect">
            <a:avLst/>
          </a:prstGeom>
        </p:spPr>
      </p:pic>
      <p:sp>
        <p:nvSpPr>
          <p:cNvPr id="23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5824491" y="8353754"/>
            <a:ext cx="1563672" cy="64294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endParaRPr lang="ru-RU" sz="10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lang="ru-RU" sz="10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 пенсионного и социального страхования РФ по  Ростовской области</a:t>
            </a:r>
            <a:endParaRPr lang="ru-RU" sz="1000" dirty="0">
              <a:latin typeface="Calibri"/>
              <a:cs typeface="Calibri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206482" y="7061213"/>
            <a:ext cx="6350018" cy="506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Время</a:t>
            </a:r>
            <a:r>
              <a:rPr lang="ru-RU" sz="1200" b="1" spc="-65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spc="-1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работы: понедельник 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ru-RU" sz="1200" b="1" spc="-1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 четверг 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08:00</a:t>
            </a:r>
            <a:r>
              <a:rPr lang="ru-RU" sz="1200" b="1" spc="-5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–18:00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200" b="1" spc="-20" dirty="0" smtClean="0">
                <a:solidFill>
                  <a:srgbClr val="58595B"/>
                </a:solidFill>
                <a:latin typeface="Times New Roman" pitchFamily="18" charset="0"/>
                <a:cs typeface="Times New Roman" pitchFamily="18" charset="0"/>
              </a:rPr>
              <a:t>пятница 8:00-16:45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1067</TotalTime>
  <Words>349</Words>
  <Application>Microsoft Office PowerPoint</Application>
  <PresentationFormat>Произвольный</PresentationFormat>
  <Paragraphs>91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ИЮЛЬ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071KantorAM</cp:lastModifiedBy>
  <cp:revision>126</cp:revision>
  <cp:lastPrinted>2026-05-26T06:04:56Z</cp:lastPrinted>
  <dcterms:created xsi:type="dcterms:W3CDTF">2025-11-06T11:20:25Z</dcterms:created>
  <dcterms:modified xsi:type="dcterms:W3CDTF">2026-06-29T15:13:13Z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