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6797675" cy="9929813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868" y="4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759353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ct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</a:t>
            </a:r>
            <a:r>
              <a:rPr lang="ru-RU" spc="-10" dirty="0" smtClean="0"/>
              <a:t>ИЯ</a:t>
            </a:r>
            <a:br>
              <a:rPr lang="ru-RU" spc="-10" dirty="0" smtClean="0"/>
            </a:br>
            <a:r>
              <a:rPr dirty="0" smtClean="0"/>
              <a:t>НА</a:t>
            </a:r>
            <a:r>
              <a:rPr lang="ru-RU" spc="-5" dirty="0" smtClean="0"/>
              <a:t> СЕНТЯБРЬ</a:t>
            </a:r>
            <a:br>
              <a:rPr lang="ru-RU" spc="-5" dirty="0" smtClean="0"/>
            </a:br>
            <a:r>
              <a:rPr spc="-20" dirty="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334387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Анатольевна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321050" y="7361555"/>
            <a:ext cx="3795591" cy="651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200" b="1" dirty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sz="1200" b="1" spc="-65" dirty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spc="-10" dirty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работы: понедельник </a:t>
            </a:r>
            <a:r>
              <a:rPr sz="1200" b="1" dirty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sz="1200" b="1" spc="-10" dirty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pc="-10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 четверг </a:t>
            </a:r>
            <a:r>
              <a:rPr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00</a:t>
            </a:r>
            <a:r>
              <a:rPr sz="1200" b="1" spc="-5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18:00</a:t>
            </a:r>
          </a:p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lang="ru-RU" sz="1200" b="1" spc="-20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пятница 8:00-16:45</a:t>
            </a:r>
            <a:endParaRPr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892113" cy="751487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 пенсионного и социального страхования РФ по  Ростовской 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123299" y="7951497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96930957"/>
              </p:ext>
            </p:extLst>
          </p:nvPr>
        </p:nvGraphicFramePr>
        <p:xfrm>
          <a:off x="206350" y="1917677"/>
          <a:ext cx="6910290" cy="8440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7397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874743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7815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89118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1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35649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01.09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kern="100" spc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Финансовая</a:t>
                      </a:r>
                      <a:r>
                        <a:rPr lang="ru-RU" sz="1400" kern="100" spc="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грамотность. Осторожно мошенники!</a:t>
                      </a:r>
                      <a:endParaRPr lang="ru-RU" sz="1400" baseline="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400" b="1" spc="-25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745561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spc="-10" dirty="0" smtClean="0">
                          <a:solidFill>
                            <a:srgbClr val="231F2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03.09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Лекция с РО Знание. «Голосуем сердцем- воспитываем примером: выборы в России».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Компьютерная грамотность: « Освоение компьютера – важный шаг для пенсионеров!»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11:30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07.09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Мероприятие, посвященное  Году единства народов России «Вместе целая страна».</a:t>
                      </a:r>
                    </a:p>
                    <a:p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Мастер-класс  по изготовлению  восковых декоративных свечей  .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08.09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праздничного мероприятия ,посвященного Дню языков народов России.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</a:txBody>
                  <a:tcPr/>
                </a:tc>
              </a:tr>
              <a:tr h="503993">
                <a:tc>
                  <a:txBody>
                    <a:bodyPr/>
                    <a:lstStyle/>
                    <a:p>
                      <a:pPr algn="ctr"/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10.09</a:t>
                      </a:r>
                      <a:r>
                        <a:rPr lang="en-US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Волонтерская деятельность – изготовление окопных спичек.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Мероприятия ,посвященные Году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единства народов России.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Славянская кухня. Традиции и обычаи.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  <a:r>
                        <a:rPr lang="en-US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endParaRPr lang="ru-RU" sz="14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1209969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15.09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Международный день вязание крючком. Мастер-класс  по вязанию «Бабушкин квадрат».</a:t>
                      </a:r>
                    </a:p>
                    <a:p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dk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Акция сказки народов мира : « Сказки нашего детства.»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en-US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:00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128538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17.09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Библиочас</a:t>
                      </a: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 М. А .Шолохов  «Судьба человека».  70 лет со дня издания рассказа. 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Открываем Россию вместе с Русским географическим обществом.  Виртуальное</a:t>
                      </a: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путешествие  «Московский Кремль и его тайны: путешествие в сердце столицы».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Международный день гнома. Мастер-класс  по изготовлению гнома 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12:00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276999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89878826"/>
              </p:ext>
            </p:extLst>
          </p:nvPr>
        </p:nvGraphicFramePr>
        <p:xfrm>
          <a:off x="210819" y="234133"/>
          <a:ext cx="7177344" cy="46002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0532"/>
                <a:gridCol w="5069883"/>
                <a:gridCol w="1216929"/>
              </a:tblGrid>
              <a:tr h="48549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100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</a:tr>
              <a:tr h="738645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22.09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Международный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день мира. Всероссийская акция «Голубь мира».  </a:t>
                      </a: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Консультация по правовым вопросам в компетенции СФР.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17901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24.09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Школа цифровой грамотности .Новые возможности </a:t>
                      </a:r>
                      <a:r>
                        <a:rPr kumimoji="0" lang="ru-RU" sz="1400" b="0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мессенджера</a:t>
                      </a: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 МАХ .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Настольные игры.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r>
                        <a:rPr lang="en-US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:00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623330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29.09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Осенние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посиделки.  </a:t>
                      </a: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День Тульского пряника.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День воссоединения</a:t>
                      </a:r>
                      <a:r>
                        <a:rPr lang="ru-RU" sz="14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ДНР, ЛНР, Запорожской и Херсонской областей с Российской Федерацией(мероприятие совместно с партией «ЕДИНАЯ РОССИЯ»).</a:t>
                      </a:r>
                      <a:endParaRPr lang="ru-RU" sz="14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400" b="0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dk1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just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11:00</a:t>
                      </a: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210820" y="6846898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endParaRPr lang="ru-RU" sz="2800" b="1" spc="-1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endParaRPr lang="ru-RU" sz="2800" b="1" spc="-1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endParaRPr lang="ru-RU" sz="2800" b="1" spc="-1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endParaRPr lang="ru-RU" sz="2800" b="1" spc="-10" dirty="0" smtClean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lang="ru-RU" sz="2800" b="1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ПРИХОДИТЕ, </a:t>
            </a:r>
            <a:r>
              <a:rPr lang="ru-RU" sz="2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МЫ</a:t>
            </a:r>
            <a:r>
              <a:rPr lang="ru-RU" sz="2800" b="1" spc="-13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ВАС</a:t>
            </a:r>
            <a:r>
              <a:rPr lang="ru-RU" sz="2800" b="1" spc="-13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ЖДЕМ!</a:t>
            </a: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endParaRPr lang="ru-RU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контакты: </a:t>
            </a:r>
            <a:r>
              <a:rPr lang="ru-RU" sz="1300" spc="-10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Клиентская служба(на правах отдела) в Орловском районе</a:t>
            </a:r>
            <a:endParaRPr lang="ru-RU" sz="1300" dirty="0" smtClean="0">
              <a:latin typeface="Times New Roman" pitchFamily="18" charset="0"/>
              <a:cs typeface="Times New Roman" pitchFamily="18" charset="0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п. Орловский , ул. Пионерская ,62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8-(863-75) -55-55-04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Лобаченко Ирина Анатольевна</a:t>
            </a:r>
            <a:endParaRPr lang="ru-RU" sz="1300" dirty="0">
              <a:latin typeface="Calibri"/>
              <a:cs typeface="Calibri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560013"/>
            <a:ext cx="1147890" cy="115212"/>
            <a:chOff x="644464" y="8176450"/>
            <a:chExt cx="1147890" cy="132842"/>
          </a:xfrm>
        </p:grpSpPr>
        <p:pic>
          <p:nvPicPr>
            <p:cNvPr id="8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9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11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12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13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pic>
        <p:nvPicPr>
          <p:cNvPr id="21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964986" y="5706740"/>
            <a:ext cx="905653" cy="75319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92828" y="8990039"/>
            <a:ext cx="1395335" cy="1253206"/>
          </a:xfrm>
          <a:prstGeom prst="rect">
            <a:avLst/>
          </a:prstGeom>
        </p:spPr>
      </p:pic>
      <p:sp>
        <p:nvSpPr>
          <p:cNvPr id="23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5824491" y="8353754"/>
            <a:ext cx="1563672" cy="642942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endParaRPr lang="ru-RU" sz="1000" spc="-10" dirty="0" smtClean="0">
              <a:solidFill>
                <a:srgbClr val="FFFFFF"/>
              </a:solidFill>
              <a:latin typeface="Calibri"/>
              <a:cs typeface="Calibri"/>
            </a:endParaRPr>
          </a:p>
          <a:p>
            <a:pPr marL="12700" marR="120650" algn="ctr">
              <a:lnSpc>
                <a:spcPts val="800"/>
              </a:lnSpc>
              <a:spcBef>
                <a:spcPts val="259"/>
              </a:spcBef>
            </a:pPr>
            <a:r>
              <a:rPr lang="ru-RU" sz="10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 пенсионного и социального страхования РФ по  Ростовской области</a:t>
            </a:r>
            <a:endParaRPr lang="ru-RU" sz="1000" dirty="0">
              <a:latin typeface="Calibri"/>
              <a:cs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06482" y="7061213"/>
            <a:ext cx="6350018" cy="506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lang="ru-RU"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Время</a:t>
            </a:r>
            <a:r>
              <a:rPr lang="ru-RU" sz="1200" b="1" spc="-65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spc="-10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работы: понедельник </a:t>
            </a:r>
            <a:r>
              <a:rPr lang="ru-RU"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200" b="1" spc="-10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  четверг </a:t>
            </a:r>
            <a:r>
              <a:rPr lang="ru-RU"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08:00</a:t>
            </a:r>
            <a:r>
              <a:rPr lang="ru-RU" sz="1200" b="1" spc="-5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–18:00</a:t>
            </a:r>
          </a:p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lang="ru-RU" sz="1200" b="1" spc="-20" dirty="0" smtClean="0">
                <a:solidFill>
                  <a:srgbClr val="58595B"/>
                </a:solidFill>
                <a:latin typeface="Times New Roman" pitchFamily="18" charset="0"/>
                <a:cs typeface="Times New Roman" pitchFamily="18" charset="0"/>
              </a:rPr>
              <a:t>пятница 8:00-16:45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1380</TotalTime>
  <Words>333</Words>
  <Application>Microsoft Office PowerPoint</Application>
  <PresentationFormat>Произвольный</PresentationFormat>
  <Paragraphs>100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СЕНТЯБРЬ 2026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162</cp:revision>
  <cp:lastPrinted>2026-08-25T08:03:53Z</cp:lastPrinted>
  <dcterms:created xsi:type="dcterms:W3CDTF">2025-11-06T11:20:25Z</dcterms:created>
  <dcterms:modified xsi:type="dcterms:W3CDTF">2026-08-26T13:20:18Z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