
<file path=[Content_Types].xml><?xml version="1.0" encoding="utf-8"?>
<Types xmlns="http://schemas.openxmlformats.org/package/2006/content-types"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622" y="-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279900" y="0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B8C83-FD25-4753-886C-74CEE12CD211}" type="datetimeFigureOut">
              <a:rPr lang="ru-RU" smtClean="0"/>
              <a:pPr/>
              <a:t>16.07.2026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801688"/>
            <a:ext cx="2835275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55650" y="5080000"/>
            <a:ext cx="6045200" cy="48117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156825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279900" y="10156825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44B4DA-AD41-42EE-ACEF-ECCFF5DC1AD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44B4DA-AD41-42EE-ACEF-ECCFF5DC1ADC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30649" y="108001"/>
            <a:ext cx="3521353" cy="142869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96850" y="8013700"/>
            <a:ext cx="7162800" cy="2570574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501650" y="8699500"/>
            <a:ext cx="1371600" cy="216000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400"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40250" y="165100"/>
            <a:ext cx="2819400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ctr">
              <a:lnSpc>
                <a:spcPts val="2700"/>
              </a:lnSpc>
              <a:spcBef>
                <a:spcPts val="640"/>
              </a:spcBef>
            </a:pPr>
            <a:r>
              <a:rPr lang="ru-RU" sz="2400" spc="-10" dirty="0" smtClean="0"/>
              <a:t>     </a:t>
            </a:r>
            <a:r>
              <a:rPr sz="2400" spc="-10" smtClean="0"/>
              <a:t>МЕРОПРИЯТИЯ</a:t>
            </a:r>
            <a:r>
              <a:rPr lang="ru-RU" sz="2400" spc="-10" dirty="0" smtClean="0"/>
              <a:t>                    Н</a:t>
            </a:r>
            <a:r>
              <a:rPr sz="2400" smtClean="0"/>
              <a:t>А</a:t>
            </a:r>
            <a:r>
              <a:rPr sz="2400" spc="-5" smtClean="0"/>
              <a:t> </a:t>
            </a:r>
            <a:r>
              <a:rPr lang="ru-RU" sz="2400" spc="-5" dirty="0" smtClean="0"/>
              <a:t>                                               АВГУСТ  </a:t>
            </a:r>
            <a:r>
              <a:rPr sz="2400" spc="-20" smtClean="0"/>
              <a:t>202</a:t>
            </a:r>
            <a:r>
              <a:rPr lang="ru-RU" sz="2400" spc="-20" dirty="0"/>
              <a:t>6</a:t>
            </a:r>
            <a:endParaRPr sz="2400"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501650" y="8851900"/>
            <a:ext cx="5715000" cy="1747145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2400" b="1" spc="-10" smtClean="0">
                <a:solidFill>
                  <a:srgbClr val="FFFFFF"/>
                </a:solidFill>
                <a:latin typeface="Calibri"/>
                <a:cs typeface="Calibri"/>
              </a:rPr>
              <a:t>ПРИХОДИТЕ</a:t>
            </a:r>
            <a:r>
              <a:rPr sz="2400" b="1" spc="-1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lang="ru-RU" sz="24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                                  </a:t>
            </a:r>
            <a:r>
              <a:rPr sz="2400" b="1" smtClean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2400" b="1" spc="-135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2400" b="1" spc="-1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10" smtClean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lang="ru-RU" sz="2400" b="1" spc="-10" dirty="0" smtClean="0">
              <a:solidFill>
                <a:srgbClr val="FFFFFF"/>
              </a:solidFill>
              <a:latin typeface="Calibri"/>
              <a:cs typeface="Calibri"/>
            </a:endParaRPr>
          </a:p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1300" smtClean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smtClean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Клиентская служба (на правах отдела) в Тацинском районе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ст.Тацинская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, ул.Ленина, д.66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  8 (86397)2-29-38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Шеина Екатерина Александровна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40449" y="9080500"/>
            <a:ext cx="914401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lang="ru-RU" sz="800" dirty="0" err="1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800" smtClean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lang="ru-RU" sz="800" dirty="0" smtClean="0">
                <a:solidFill>
                  <a:srgbClr val="FFFFFF"/>
                </a:solidFill>
                <a:latin typeface="Calibri"/>
                <a:cs typeface="Calibri"/>
              </a:rPr>
              <a:t> Ростовской</a:t>
            </a:r>
            <a:r>
              <a:rPr sz="800" spc="45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50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241300"/>
            <a:ext cx="2518182" cy="838200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766300"/>
            <a:ext cx="838201" cy="68580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140450" y="8013700"/>
            <a:ext cx="685800" cy="6858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40450" y="9766300"/>
            <a:ext cx="838200" cy="762000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46103775"/>
              </p:ext>
            </p:extLst>
          </p:nvPr>
        </p:nvGraphicFramePr>
        <p:xfrm>
          <a:off x="196850" y="1612897"/>
          <a:ext cx="7162800" cy="62746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800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5715000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516673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</a:rPr>
                        <a:t>Дата </a:t>
                      </a:r>
                      <a:endParaRPr lang="ru-RU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+mn-lt"/>
                        </a:rPr>
                        <a:t>Мероприятие</a:t>
                      </a:r>
                      <a:endParaRPr lang="ru-RU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510363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"/>
                        </a:rPr>
                        <a:t>03.08</a:t>
                      </a:r>
                      <a:endParaRPr lang="ru-RU" sz="14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/>
                        <a:t>«Мир вокруг нас» – прогулка в парке</a:t>
                      </a:r>
                      <a:endParaRPr lang="ru-RU" sz="1400" b="0" baseline="0" dirty="0" smtClean="0"/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«Страницы истории: тыл в годы войны»-тематическая встреча</a:t>
                      </a:r>
                      <a:endParaRPr lang="ru-RU" sz="14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10:</a:t>
                      </a:r>
                      <a:r>
                        <a:rPr lang="ru-RU" sz="14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312748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"/>
                        </a:rPr>
                        <a:t> 05.08</a:t>
                      </a:r>
                      <a:endParaRPr lang="ru-RU" sz="14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  <a:cs typeface="Times New Roman" pitchFamily="18" charset="0"/>
                        </a:rPr>
                        <a:t> «Правила дорожного движения: безопасно летом»-познавательный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  <a:cs typeface="Times New Roman" pitchFamily="18" charset="0"/>
                        </a:rPr>
                        <a:t> час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"/>
                        </a:rPr>
                        <a:t>11:00</a:t>
                      </a:r>
                    </a:p>
                  </a:txBody>
                  <a:tcPr/>
                </a:tc>
              </a:tr>
              <a:tr h="386281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/>
                        <a:t>07.08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/>
                        <a:t>«4 простых способа заставить мозг работать»-фитнес</a:t>
                      </a:r>
                      <a:r>
                        <a:rPr lang="ru-RU" sz="1400" b="0" baseline="0" dirty="0" smtClean="0"/>
                        <a:t> для мозга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/>
                        <a:t>11:00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  <a:tr h="516673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/>
                        <a:t>11.08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baseline="0" dirty="0" smtClean="0"/>
                        <a:t>«Николай  Чудотворец: жизнь и чудеса»- литературный час</a:t>
                      </a:r>
                    </a:p>
                    <a:p>
                      <a:pPr marL="0" marR="0" indent="0" algn="l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  <a:cs typeface="Times New Roman" pitchFamily="18" charset="0"/>
                        </a:rPr>
                        <a:t>Клуб любителей настольных игр (шашки, домино, нарды, лото)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/>
                        <a:t>11:00</a:t>
                      </a:r>
                    </a:p>
                    <a:p>
                      <a:pPr algn="ctr"/>
                      <a:r>
                        <a:rPr lang="ru-RU" sz="1400" b="0" dirty="0" smtClean="0"/>
                        <a:t>12:00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0774102"/>
                  </a:ext>
                </a:extLst>
              </a:tr>
              <a:tr h="510363">
                <a:tc>
                  <a:txBody>
                    <a:bodyPr/>
                    <a:lstStyle/>
                    <a:p>
                      <a:r>
                        <a:rPr lang="ru-RU" sz="1400" b="0" smtClean="0"/>
                        <a:t> 13.08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Плетение маскировочных</a:t>
                      </a:r>
                      <a:r>
                        <a:rPr lang="ru-RU" sz="1400" b="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сетей                                                                                 </a:t>
                      </a:r>
                      <a:r>
                        <a:rPr lang="ru-RU" sz="1400" b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(помощь УСВО</a:t>
                      </a:r>
                      <a:r>
                        <a:rPr lang="ru-RU" sz="1400" b="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 участием партии «Единая Россия»</a:t>
                      </a:r>
                      <a:r>
                        <a:rPr lang="ru-RU" sz="1400" b="0" dirty="0" smtClean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/>
                        <a:t>11:00</a:t>
                      </a:r>
                    </a:p>
                    <a:p>
                      <a:pPr algn="ctr"/>
                      <a:endParaRPr lang="ru-RU" sz="1400" b="0" dirty="0" smtClean="0"/>
                    </a:p>
                  </a:txBody>
                  <a:tcPr/>
                </a:tc>
              </a:tr>
              <a:tr h="516673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/>
                        <a:t>14.08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  <a:cs typeface="Times New Roman" pitchFamily="18" charset="0"/>
                        </a:rPr>
                        <a:t>Как защититься от телефонных мошенников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  <a:cs typeface="Times New Roman" pitchFamily="18" charset="0"/>
                        </a:rPr>
                        <a:t> с помощью </a:t>
                      </a:r>
                      <a:r>
                        <a:rPr lang="ru-RU" sz="1400" b="0" i="0" u="none" strike="noStrike" baseline="0" dirty="0" err="1" smtClean="0">
                          <a:solidFill>
                            <a:srgbClr val="000000"/>
                          </a:solidFill>
                          <a:latin typeface="+mn-lt"/>
                          <a:cs typeface="Times New Roman" pitchFamily="18" charset="0"/>
                        </a:rPr>
                        <a:t>Госуслуг</a:t>
                      </a:r>
                      <a:endParaRPr lang="ru-RU" sz="1400" b="0" i="0" u="none" strike="noStrike" baseline="0" dirty="0" smtClean="0">
                        <a:solidFill>
                          <a:srgbClr val="000000"/>
                        </a:solidFill>
                        <a:latin typeface="+mn-lt"/>
                        <a:cs typeface="Times New Roman" pitchFamily="18" charset="0"/>
                      </a:endParaRPr>
                    </a:p>
                    <a:p>
                      <a:pPr marL="0" marR="0" indent="0" algn="l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  <a:cs typeface="Times New Roman" pitchFamily="18" charset="0"/>
                        </a:rPr>
                        <a:t>«Медовый спас»-праздничная программа</a:t>
                      </a:r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/>
                        <a:t>11:00</a:t>
                      </a:r>
                    </a:p>
                    <a:p>
                      <a:pPr algn="ctr"/>
                      <a:r>
                        <a:rPr lang="ru-RU" sz="1400" b="0" dirty="0" smtClean="0"/>
                        <a:t>11:30</a:t>
                      </a:r>
                    </a:p>
                  </a:txBody>
                  <a:tcPr/>
                </a:tc>
              </a:tr>
              <a:tr h="516673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/>
                        <a:t>17.08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«География нашего края»-виртуальная экскурсия</a:t>
                      </a:r>
                    </a:p>
                    <a:p>
                      <a:r>
                        <a:rPr lang="ru-RU" sz="1400" b="0" dirty="0" smtClean="0"/>
                        <a:t>«Лето в банке: встреча любителей домашних заготовок»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/>
                        <a:t>11:00</a:t>
                      </a:r>
                    </a:p>
                    <a:p>
                      <a:pPr algn="ctr"/>
                      <a:r>
                        <a:rPr lang="ru-RU" sz="1400" b="0" dirty="0" smtClean="0"/>
                        <a:t>11:30</a:t>
                      </a:r>
                    </a:p>
                  </a:txBody>
                  <a:tcPr/>
                </a:tc>
              </a:tr>
              <a:tr h="516673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/>
                        <a:t>18.08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Консультация  по  правовым вопросам в компетенции СФР</a:t>
                      </a:r>
                    </a:p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/>
                        <a:t>Сервисы </a:t>
                      </a:r>
                      <a:r>
                        <a:rPr lang="en-US" sz="1400" b="0" dirty="0" smtClean="0"/>
                        <a:t>MAX</a:t>
                      </a:r>
                      <a:r>
                        <a:rPr lang="en-US" sz="1400" b="0" baseline="0" dirty="0" smtClean="0"/>
                        <a:t> </a:t>
                      </a:r>
                      <a:r>
                        <a:rPr lang="ru-RU" sz="1400" b="0" baseline="0" dirty="0" smtClean="0"/>
                        <a:t>цифровой </a:t>
                      </a:r>
                      <a:r>
                        <a:rPr lang="en-US" sz="1400" b="0" baseline="0" dirty="0" smtClean="0"/>
                        <a:t>ID</a:t>
                      </a:r>
                      <a:r>
                        <a:rPr lang="ru-RU" sz="1400" b="0" baseline="0" dirty="0" smtClean="0"/>
                        <a:t> </a:t>
                      </a:r>
                      <a:r>
                        <a:rPr lang="en-US" sz="1400" b="0" baseline="0" dirty="0" smtClean="0"/>
                        <a:t>(</a:t>
                      </a:r>
                      <a:r>
                        <a:rPr lang="ru-RU" sz="1400" b="0" baseline="0" dirty="0" smtClean="0"/>
                        <a:t>урок цифровой грамотности)</a:t>
                      </a:r>
                      <a:endParaRPr lang="ru-RU" sz="1400" b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/>
                        <a:t>11:00</a:t>
                      </a:r>
                    </a:p>
                    <a:p>
                      <a:pPr algn="ctr"/>
                      <a:r>
                        <a:rPr lang="ru-RU" sz="1400" b="0" dirty="0" smtClean="0"/>
                        <a:t>12:00</a:t>
                      </a:r>
                    </a:p>
                  </a:txBody>
                  <a:tcPr/>
                </a:tc>
              </a:tr>
              <a:tr h="516673"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19.08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«Яблочный Спас»-творческая встреча</a:t>
                      </a:r>
                    </a:p>
                    <a:p>
                      <a:r>
                        <a:rPr lang="ru-RU" sz="1400" b="0" dirty="0" err="1" smtClean="0"/>
                        <a:t>Кинодень</a:t>
                      </a:r>
                      <a:r>
                        <a:rPr lang="ru-RU" sz="1400" b="0" dirty="0" smtClean="0"/>
                        <a:t> «Ретро-кино»-просмотр и обсуждение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/>
                        <a:t>11:00</a:t>
                      </a:r>
                    </a:p>
                    <a:p>
                      <a:pPr algn="ctr"/>
                      <a:r>
                        <a:rPr lang="ru-RU" sz="1400" b="0" dirty="0" smtClean="0"/>
                        <a:t>12:00</a:t>
                      </a:r>
                    </a:p>
                  </a:txBody>
                  <a:tcPr/>
                </a:tc>
              </a:tr>
              <a:tr h="334317"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 21.08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«Флаг России - гордость</a:t>
                      </a:r>
                      <a:r>
                        <a:rPr lang="ru-RU" sz="1400" b="0" baseline="0" dirty="0" smtClean="0"/>
                        <a:t> наша»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/>
                        <a:t>11:00</a:t>
                      </a:r>
                    </a:p>
                  </a:txBody>
                  <a:tcPr/>
                </a:tc>
              </a:tr>
              <a:tr h="303925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/>
                        <a:t>25.08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«Безопасное использование банковских карт и </a:t>
                      </a:r>
                      <a:r>
                        <a:rPr lang="ru-RU" sz="1400" b="0" dirty="0" err="1" smtClean="0"/>
                        <a:t>онлайн-сервисов</a:t>
                      </a:r>
                      <a:r>
                        <a:rPr lang="ru-RU" sz="1400" b="0" dirty="0" smtClean="0"/>
                        <a:t>»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  11:00</a:t>
                      </a:r>
                      <a:endParaRPr lang="ru-RU" sz="1400" b="0" dirty="0"/>
                    </a:p>
                  </a:txBody>
                  <a:tcPr/>
                </a:tc>
              </a:tr>
              <a:tr h="303925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/>
                        <a:t>27.08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Акция «Вместе - целая</a:t>
                      </a:r>
                      <a:r>
                        <a:rPr lang="ru-RU" sz="1400" b="0" baseline="0" dirty="0" smtClean="0"/>
                        <a:t> страна»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  11:00</a:t>
                      </a:r>
                    </a:p>
                  </a:txBody>
                  <a:tcPr/>
                </a:tc>
              </a:tr>
              <a:tr h="486443"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/>
                        <a:t>31.08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«Ореховый спас»-мастер-класс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/>
                        <a:t>11:00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 rot="10800000" flipV="1">
            <a:off x="2711450" y="8048496"/>
            <a:ext cx="32766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    Время работы: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    понедельник – четверг:08:00–18:00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    пятница: 08:00- 16:45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2501</TotalTime>
  <Words>264</Words>
  <Application>Microsoft Office PowerPoint</Application>
  <PresentationFormat>Произвольный</PresentationFormat>
  <Paragraphs>67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     МЕРОПРИЯТИЯ                    НА                                                АВГУСТ 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071KantorAM</cp:lastModifiedBy>
  <cp:revision>227</cp:revision>
  <dcterms:created xsi:type="dcterms:W3CDTF">2025-11-06T11:20:25Z</dcterms:created>
  <dcterms:modified xsi:type="dcterms:W3CDTF">2026-07-16T09:07:43Z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