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4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B8C83-FD25-4753-886C-74CEE12CD211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44B4DA-AD41-42EE-ACEF-ECCFF5DC1A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4B4DA-AD41-42EE-ACEF-ECCFF5DC1AD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30649" y="108001"/>
            <a:ext cx="3521353" cy="97149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8089900"/>
            <a:ext cx="7345680" cy="2494374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01650" y="8699500"/>
            <a:ext cx="1371600" cy="216000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40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165100"/>
            <a:ext cx="2743199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ctr">
              <a:lnSpc>
                <a:spcPts val="2700"/>
              </a:lnSpc>
              <a:spcBef>
                <a:spcPts val="640"/>
              </a:spcBef>
            </a:pPr>
            <a:r>
              <a:rPr sz="2400" spc="-10" smtClean="0"/>
              <a:t>МЕРОПРИЯТИЯ</a:t>
            </a:r>
            <a:r>
              <a:rPr lang="ru-RU" sz="2400" spc="-10" dirty="0" smtClean="0"/>
              <a:t> </a:t>
            </a:r>
            <a:r>
              <a:rPr sz="2400" smtClean="0"/>
              <a:t>НА</a:t>
            </a:r>
            <a:r>
              <a:rPr sz="2400" spc="-5" smtClean="0"/>
              <a:t> </a:t>
            </a:r>
            <a:r>
              <a:rPr lang="ru-RU" sz="2400" spc="-5" dirty="0" smtClean="0"/>
              <a:t>                        ИЮЛЬ </a:t>
            </a:r>
            <a:r>
              <a:rPr sz="2400" spc="-20" smtClean="0"/>
              <a:t>202</a:t>
            </a:r>
            <a:r>
              <a:rPr lang="ru-RU" sz="2400" spc="-20" dirty="0"/>
              <a:t>6</a:t>
            </a:r>
            <a:endParaRPr sz="2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01650" y="8851900"/>
            <a:ext cx="5715000" cy="174714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b="1" spc="-10" smtClean="0">
                <a:solidFill>
                  <a:srgbClr val="FFFFFF"/>
                </a:solidFill>
                <a:latin typeface="Calibri"/>
                <a:cs typeface="Calibri"/>
              </a:rPr>
              <a:t>ПРИХОДИТЕ</a:t>
            </a:r>
            <a:r>
              <a:rPr sz="2400" b="1" spc="-1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2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</a:t>
            </a:r>
            <a:r>
              <a:rPr sz="2400" b="1" smtClean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b="1" spc="-1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b="1" spc="-1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24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Тацинском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ст.Тацинская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ул.Ленина, д.66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 8 (86397)2-29-38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Шеина Екатерина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40449" y="9156700"/>
            <a:ext cx="1066801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518182" cy="8382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16650" y="8318500"/>
            <a:ext cx="609600" cy="6858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50" y="9613900"/>
            <a:ext cx="838200" cy="8382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50" y="1231900"/>
          <a:ext cx="7162800" cy="6807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715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1671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Дата 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+mn-lt"/>
                        </a:rPr>
                        <a:t>Мероприятие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0394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01.07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«ГОСУСЛУГИ»: как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распознать взлом и как восстановить </a:t>
                      </a:r>
                      <a:r>
                        <a:rPr lang="ru-RU" sz="1400" b="0" baseline="0" dirty="0" err="1" smtClean="0">
                          <a:latin typeface="+mn-lt"/>
                          <a:cs typeface="Calibri Light"/>
                        </a:rPr>
                        <a:t>аккаунт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2004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 03.07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Мастер-клас</a:t>
                      </a:r>
                      <a:r>
                        <a:rPr lang="ru-RU" sz="1400" b="0" baseline="0" dirty="0" smtClean="0"/>
                        <a:t>с по изготовлению броши из кожи «Ромашка»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</a:tr>
              <a:tr h="303948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06.07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«Пётр и </a:t>
                      </a:r>
                      <a:r>
                        <a:rPr lang="ru-RU" sz="1400" b="0" dirty="0" err="1" smtClean="0"/>
                        <a:t>Феврония</a:t>
                      </a:r>
                      <a:r>
                        <a:rPr lang="ru-RU" sz="1400" b="0" dirty="0" smtClean="0"/>
                        <a:t>: история</a:t>
                      </a:r>
                      <a:r>
                        <a:rPr lang="ru-RU" sz="1400" b="0" baseline="0" dirty="0" smtClean="0"/>
                        <a:t> любви, ставшая легендой»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  <a:endParaRPr lang="ru-RU" sz="14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16711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08.07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День</a:t>
                      </a:r>
                      <a:r>
                        <a:rPr lang="ru-RU" sz="1400" b="0" baseline="0" dirty="0" smtClean="0"/>
                        <a:t> семьи, любви и верности(праздничный концерт)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/>
                        <a:t>«Семейные  истории за чашкой чая»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  <a:p>
                      <a:pPr algn="ctr"/>
                      <a:r>
                        <a:rPr lang="ru-RU" sz="1400" b="0" dirty="0" smtClean="0"/>
                        <a:t>12:30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16711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«Травы июля: знакомство с местной флорой»</a:t>
                      </a:r>
                    </a:p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Клуб любителей настольных игр (шашки, домино, нарды, лото)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</a:txBody>
                  <a:tcPr/>
                </a:tc>
              </a:tr>
              <a:tr h="516711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13.07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«Кино на час: старые добрые фильмы</a:t>
                      </a:r>
                      <a:r>
                        <a:rPr lang="ru-RU" sz="1400" b="0" baseline="0" dirty="0" smtClean="0"/>
                        <a:t>»</a:t>
                      </a:r>
                      <a:r>
                        <a:rPr lang="ru-RU" sz="1400" b="0" dirty="0" smtClean="0"/>
                        <a:t> 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Клуб любителей настольных игр (шашки, домино, нарды, лото)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10:00</a:t>
                      </a:r>
                    </a:p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</a:txBody>
                  <a:tcPr/>
                </a:tc>
              </a:tr>
              <a:tr h="516711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14.07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День Рождения СФР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«День именинника»-поздравление всех</a:t>
                      </a:r>
                      <a:r>
                        <a:rPr lang="ru-RU" sz="1400" b="0" baseline="0" dirty="0" smtClean="0"/>
                        <a:t> июльских именинников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  <a:p>
                      <a:pPr algn="ctr"/>
                      <a:r>
                        <a:rPr lang="ru-RU" sz="1400" b="0" dirty="0" smtClean="0"/>
                        <a:t>11:30</a:t>
                      </a:r>
                    </a:p>
                  </a:txBody>
                  <a:tcPr/>
                </a:tc>
              </a:tr>
              <a:tr h="516711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16.07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Консультация  по  правовым вопросам в компетенции СФР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Сервисы </a:t>
                      </a:r>
                      <a:r>
                        <a:rPr lang="en-US" sz="1400" b="0" dirty="0" smtClean="0"/>
                        <a:t>MAX</a:t>
                      </a:r>
                      <a:r>
                        <a:rPr lang="en-US" sz="1400" b="0" baseline="0" dirty="0" smtClean="0"/>
                        <a:t> </a:t>
                      </a:r>
                      <a:r>
                        <a:rPr lang="ru-RU" sz="1400" b="0" baseline="0" dirty="0" smtClean="0"/>
                        <a:t>цифровой </a:t>
                      </a:r>
                      <a:r>
                        <a:rPr lang="en-US" sz="1400" b="0" baseline="0" dirty="0" smtClean="0"/>
                        <a:t>ID</a:t>
                      </a:r>
                      <a:r>
                        <a:rPr lang="ru-RU" sz="1400" b="0" baseline="0" dirty="0" smtClean="0"/>
                        <a:t> </a:t>
                      </a:r>
                      <a:r>
                        <a:rPr lang="en-US" sz="1400" b="0" baseline="0" dirty="0" smtClean="0"/>
                        <a:t>(</a:t>
                      </a:r>
                      <a:r>
                        <a:rPr lang="ru-RU" sz="1400" b="0" baseline="0" dirty="0" smtClean="0"/>
                        <a:t>урок цифровой грамотности)</a:t>
                      </a: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  <a:p>
                      <a:pPr algn="ctr"/>
                      <a:r>
                        <a:rPr lang="ru-RU" sz="1400" b="0" dirty="0" smtClean="0"/>
                        <a:t>12:00</a:t>
                      </a:r>
                    </a:p>
                  </a:txBody>
                  <a:tcPr/>
                </a:tc>
              </a:tr>
              <a:tr h="516711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 17.07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Плетение маскировочных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сетей  </a:t>
                      </a: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(помощь УСВО</a:t>
                      </a:r>
                      <a:r>
                        <a:rPr lang="ru-RU" sz="14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 участием партии «Единая Россия»</a:t>
                      </a:r>
                      <a:r>
                        <a:rPr lang="ru-RU" sz="1400" b="0" dirty="0" smtClean="0"/>
                        <a:t>)</a:t>
                      </a:r>
                      <a:endParaRPr lang="ru-RU" sz="1400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10:00</a:t>
                      </a:r>
                    </a:p>
                  </a:txBody>
                  <a:tcPr/>
                </a:tc>
              </a:tr>
              <a:tr h="303948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20.07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/>
                        <a:t>«Читаем вслух: любимые летние рассказы»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Клуб любителей настольных игр (шашки, домино, нарды, лото)</a:t>
                      </a:r>
                      <a:endParaRPr lang="ru-RU" sz="1400" b="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  <a:p>
                      <a:pPr algn="ctr"/>
                      <a:r>
                        <a:rPr lang="ru-RU" sz="1400" b="0" dirty="0" smtClean="0"/>
                        <a:t>12:00</a:t>
                      </a:r>
                    </a:p>
                  </a:txBody>
                  <a:tcPr/>
                </a:tc>
              </a:tr>
              <a:tr h="304456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22.07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«Лёгкая зарядка: бодрость без перегруза»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24.07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Акция </a:t>
                      </a:r>
                      <a:r>
                        <a:rPr lang="ru-RU" sz="1400" b="0" baseline="0" dirty="0" smtClean="0"/>
                        <a:t> «</a:t>
                      </a:r>
                      <a:r>
                        <a:rPr lang="ru-RU" sz="1400" b="0" dirty="0" smtClean="0"/>
                        <a:t>Сказки народов мира»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27.07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/>
                        <a:t>День Крещения Руси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  11:00</a:t>
                      </a:r>
                      <a:endParaRPr lang="ru-RU" sz="1400" b="0" dirty="0"/>
                    </a:p>
                  </a:txBody>
                  <a:tcPr/>
                </a:tc>
              </a:tr>
              <a:tr h="303948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29.07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«Путешествие в прошлое: история нашего края»-экскурсия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  <a:endParaRPr lang="ru-RU" sz="1400" b="0" dirty="0"/>
                    </a:p>
                  </a:txBody>
                  <a:tcPr/>
                </a:tc>
              </a:tr>
              <a:tr h="497787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30.07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Акция «Вместе - целая</a:t>
                      </a:r>
                      <a:r>
                        <a:rPr lang="ru-RU" sz="1400" b="0" baseline="0" dirty="0" smtClean="0"/>
                        <a:t> страна»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/>
                        <a:t>11:00</a:t>
                      </a:r>
                      <a:endParaRPr lang="ru-RU" sz="14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2711450" y="8229084"/>
            <a:ext cx="327660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   Время работы: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   понедельник – четверг:08:00–18:00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    пятница: 08:00- 16:45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2380</TotalTime>
  <Words>282</Words>
  <Application>Microsoft Office PowerPoint</Application>
  <PresentationFormat>Произвольный</PresentationFormat>
  <Paragraphs>72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                      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213</cp:revision>
  <dcterms:created xsi:type="dcterms:W3CDTF">2025-11-06T11:20:25Z</dcterms:created>
  <dcterms:modified xsi:type="dcterms:W3CDTF">2026-06-29T15:33:43Z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