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01" autoAdjust="0"/>
  </p:normalViewPr>
  <p:slideViewPr>
    <p:cSldViewPr>
      <p:cViewPr>
        <p:scale>
          <a:sx n="150" d="100"/>
          <a:sy n="150" d="100"/>
        </p:scale>
        <p:origin x="-1428" y="107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136" cy="496627"/>
          </a:xfrm>
          <a:prstGeom prst="rect">
            <a:avLst/>
          </a:prstGeom>
        </p:spPr>
        <p:txBody>
          <a:bodyPr vert="horz" lIns="84097" tIns="42049" rIns="84097" bIns="42049" rtlCol="0"/>
          <a:lstStyle>
            <a:lvl1pPr algn="l">
              <a:defRPr sz="11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112" y="1"/>
            <a:ext cx="2946136" cy="496627"/>
          </a:xfrm>
          <a:prstGeom prst="rect">
            <a:avLst/>
          </a:prstGeom>
        </p:spPr>
        <p:txBody>
          <a:bodyPr vert="horz" lIns="84097" tIns="42049" rIns="84097" bIns="42049" rtlCol="0"/>
          <a:lstStyle>
            <a:lvl1pPr algn="r">
              <a:defRPr sz="1100"/>
            </a:lvl1pPr>
          </a:lstStyle>
          <a:p>
            <a:fld id="{1FCB2168-AE70-43D4-AAFA-4880B0E03EF7}" type="datetimeFigureOut">
              <a:rPr lang="ru-RU" smtClean="0"/>
              <a:pPr/>
              <a:t>29.06.2026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084388" y="744538"/>
            <a:ext cx="26289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4097" tIns="42049" rIns="84097" bIns="42049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743"/>
            <a:ext cx="5438140" cy="4466693"/>
          </a:xfrm>
          <a:prstGeom prst="rect">
            <a:avLst/>
          </a:prstGeom>
        </p:spPr>
        <p:txBody>
          <a:bodyPr vert="horz" lIns="84097" tIns="42049" rIns="84097" bIns="42049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39"/>
            <a:ext cx="2946136" cy="496627"/>
          </a:xfrm>
          <a:prstGeom prst="rect">
            <a:avLst/>
          </a:prstGeom>
        </p:spPr>
        <p:txBody>
          <a:bodyPr vert="horz" lIns="84097" tIns="42049" rIns="84097" bIns="42049" rtlCol="0" anchor="b"/>
          <a:lstStyle>
            <a:lvl1pPr algn="l">
              <a:defRPr sz="11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112" y="9428539"/>
            <a:ext cx="2946136" cy="496627"/>
          </a:xfrm>
          <a:prstGeom prst="rect">
            <a:avLst/>
          </a:prstGeom>
        </p:spPr>
        <p:txBody>
          <a:bodyPr vert="horz" lIns="84097" tIns="42049" rIns="84097" bIns="42049" rtlCol="0" anchor="b"/>
          <a:lstStyle>
            <a:lvl1pPr algn="r">
              <a:defRPr sz="1100"/>
            </a:lvl1pPr>
          </a:lstStyle>
          <a:p>
            <a:fld id="{CBE13776-7F16-4ABD-9898-12DE2D2C194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2692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13776-7F16-4ABD-9898-12DE2D2C1949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9188740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10684" y="60974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6870700"/>
            <a:ext cx="7345680" cy="3713575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МЕРОПРИЯТИЯ</a:t>
            </a:r>
            <a:r>
              <a:rPr lang="ru-RU" spc="-10" dirty="0" smtClean="0"/>
              <a:t> </a:t>
            </a: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5" dirty="0" smtClean="0"/>
              <a:t>ИЮЛЬ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418842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Клиентская служба (на правах отдела) в Цимлянском районе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г.Цимлянск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пер.Газетный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д.34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8(86391) 5 60 20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Гладкова Наталья Викторовна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11385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lvl="0" indent="1948814" defTabSz="914400" eaLnBrk="1" fontAlgn="auto" latinLnBrk="0" hangingPunct="1">
              <a:lnSpc>
                <a:spcPct val="112799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r>
              <a:rPr lang="ru-RU" sz="1600" b="1" spc="-10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онедельник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18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</a:t>
            </a:r>
            <a:r>
              <a:rPr kumimoji="0" 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Calibri"/>
                <a:cs typeface="Calibri"/>
              </a:rPr>
              <a:t>08:00</a:t>
            </a:r>
            <a:r>
              <a:rPr kumimoji="0" lang="ru-RU" sz="1600" b="1" i="0" u="none" strike="noStrike" kern="0" cap="none" spc="-5" normalizeH="0" baseline="0" noProof="0" dirty="0" smtClean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Calibri"/>
                <a:cs typeface="Calibri"/>
              </a:rPr>
              <a:t>–</a:t>
            </a:r>
            <a:r>
              <a:rPr kumimoji="0" lang="ru-RU" sz="1600" b="1" i="0" u="none" strike="noStrike" kern="0" cap="none" spc="-15" normalizeH="0" baseline="0" noProof="0" dirty="0" smtClean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Calibri"/>
                <a:cs typeface="Calibri"/>
              </a:rPr>
              <a:t> 16</a:t>
            </a:r>
            <a:r>
              <a:rPr kumimoji="0" lang="ru-RU" sz="1600" b="1" i="0" u="none" strike="noStrike" kern="0" cap="none" spc="-20" normalizeH="0" baseline="0" noProof="0" dirty="0" smtClean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Calibri"/>
                <a:cs typeface="Calibri"/>
              </a:rPr>
              <a:t>:45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Ростовской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9440490"/>
              </p:ext>
            </p:extLst>
          </p:nvPr>
        </p:nvGraphicFramePr>
        <p:xfrm>
          <a:off x="275787" y="1536700"/>
          <a:ext cx="7086600" cy="58445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4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8674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8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dirty="0" smtClean="0">
                          <a:latin typeface="+mn-lt"/>
                          <a:cs typeface="Calibri"/>
                        </a:rPr>
                        <a:t>02.07</a:t>
                      </a:r>
                      <a:endParaRPr lang="ru-RU" sz="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/>
                        </a:rPr>
                        <a:t>Вкус детства: пряничная арт-терапия ( мастер-класс  по  росписи </a:t>
                      </a:r>
                      <a:r>
                        <a:rPr kumimoji="0" lang="ru-RU" sz="800" b="0" i="0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/>
                        </a:rPr>
                        <a:t>пряников сладкой глазурью)</a:t>
                      </a:r>
                      <a:endParaRPr lang="ru-RU" sz="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dirty="0" smtClean="0">
                          <a:latin typeface="+mn-lt"/>
                          <a:cs typeface="Calibri"/>
                        </a:rPr>
                        <a:t>11-00</a:t>
                      </a:r>
                      <a:endParaRPr lang="ru-RU" sz="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dirty="0" smtClean="0">
                          <a:latin typeface="+mn-lt"/>
                          <a:cs typeface="Calibri Light"/>
                        </a:rPr>
                        <a:t>Час  общения ( обсуждение новостей, предстоящих мероприятий, чаепитие)</a:t>
                      </a:r>
                      <a:endParaRPr lang="ru-RU" sz="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dirty="0" smtClean="0">
                          <a:latin typeface="+mn-lt"/>
                          <a:cs typeface="Calibri"/>
                        </a:rPr>
                        <a:t>12-00</a:t>
                      </a:r>
                      <a:endParaRPr lang="ru-RU" sz="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dirty="0" smtClean="0">
                          <a:latin typeface="+mn-lt"/>
                          <a:cs typeface="Calibri"/>
                        </a:rPr>
                        <a:t>07.07</a:t>
                      </a:r>
                      <a:endParaRPr lang="ru-RU" sz="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dirty="0" smtClean="0">
                          <a:latin typeface="+mn-lt"/>
                          <a:cs typeface="Calibri Light"/>
                        </a:rPr>
                        <a:t>День семьи, любви и верности. Страницы семейного альбома</a:t>
                      </a:r>
                      <a:r>
                        <a:rPr lang="ru-RU" sz="800" b="0" baseline="0" dirty="0" smtClean="0">
                          <a:latin typeface="+mn-lt"/>
                          <a:cs typeface="Calibri Light"/>
                        </a:rPr>
                        <a:t> -</a:t>
                      </a:r>
                      <a:r>
                        <a:rPr lang="ru-RU" sz="800" b="0" dirty="0" smtClean="0">
                          <a:latin typeface="+mn-lt"/>
                          <a:cs typeface="Calibri Light"/>
                        </a:rPr>
                        <a:t> наша семейная история  (организатор: активист</a:t>
                      </a:r>
                      <a:r>
                        <a:rPr lang="ru-RU" sz="800" b="0" baseline="0" dirty="0" smtClean="0">
                          <a:latin typeface="+mn-lt"/>
                          <a:cs typeface="Calibri Light"/>
                        </a:rPr>
                        <a:t> Центра Назарова Р.А.)</a:t>
                      </a:r>
                      <a:endParaRPr lang="ru-RU" sz="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dirty="0" smtClean="0">
                          <a:latin typeface="+mn-lt"/>
                        </a:rPr>
                        <a:t>10-00</a:t>
                      </a:r>
                      <a:endParaRPr lang="ru-RU" sz="800" b="0" dirty="0">
                        <a:latin typeface="+mn-lt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dirty="0" smtClean="0">
                          <a:latin typeface="+mn-lt"/>
                          <a:cs typeface="Calibri Light"/>
                        </a:rPr>
                        <a:t>Час  общения ( обсуждение новостей, предстоящих мероприятий, чаепитие)</a:t>
                      </a:r>
                      <a:endParaRPr lang="ru-RU" sz="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b="0" dirty="0" smtClean="0">
                          <a:latin typeface="+mn-lt"/>
                        </a:rPr>
                        <a:t>11-30</a:t>
                      </a:r>
                      <a:endParaRPr lang="ru-RU" sz="800" b="0" dirty="0">
                        <a:latin typeface="+mn-lt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dirty="0" smtClean="0">
                          <a:latin typeface="+mn-lt"/>
                          <a:cs typeface="Calibri"/>
                        </a:rPr>
                        <a:t>09.07</a:t>
                      </a:r>
                      <a:endParaRPr lang="ru-RU" sz="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dirty="0" smtClean="0">
                          <a:latin typeface="+mn-lt"/>
                          <a:cs typeface="Calibri Light"/>
                        </a:rPr>
                        <a:t>Мастер-класс  по изобразительному искусству от АРТ-студии «Муравейник»</a:t>
                      </a:r>
                      <a:endParaRPr lang="ru-RU" sz="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b="0" dirty="0" smtClean="0">
                          <a:latin typeface="+mn-lt"/>
                        </a:rPr>
                        <a:t>10-00</a:t>
                      </a:r>
                      <a:endParaRPr lang="ru-RU" sz="8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800" b="1" dirty="0" smtClean="0"/>
                        <a:t>14.07</a:t>
                      </a:r>
                      <a:endParaRPr lang="ru-RU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/>
                        </a:rPr>
                        <a:t>Я и мой смартфон: мобильная грамотность, навыки пользования  сети Интернет (мобильная , цифровая грамотность, </a:t>
                      </a:r>
                      <a:r>
                        <a:rPr kumimoji="0" lang="ru-RU" sz="800" b="0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/>
                        </a:rPr>
                        <a:t>мессенджер</a:t>
                      </a:r>
                      <a:r>
                        <a:rPr kumimoji="0" lang="ru-RU" sz="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/>
                        </a:rPr>
                        <a:t> MAX)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10-00</a:t>
                      </a:r>
                      <a:endParaRPr lang="ru-RU" sz="8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ru-RU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 smtClean="0"/>
                        <a:t>«Старшие и первые» ( мероприятие с участием местного отделения «Движение первых», Партии</a:t>
                      </a:r>
                      <a:r>
                        <a:rPr lang="ru-RU" sz="800" baseline="0" dirty="0" smtClean="0"/>
                        <a:t> «Единая Россия»</a:t>
                      </a:r>
                      <a:r>
                        <a:rPr lang="ru-RU" sz="800" dirty="0" smtClean="0"/>
                        <a:t>)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11-00</a:t>
                      </a:r>
                      <a:endParaRPr lang="ru-RU" sz="8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ru-RU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Сладкий час общения. Секреты хорошего настроения</a:t>
                      </a:r>
                      <a:r>
                        <a:rPr lang="ru-RU" sz="800" baseline="0" dirty="0" smtClean="0"/>
                        <a:t>: день шоколада  (организатор: специалисты КС)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12-00</a:t>
                      </a:r>
                      <a:endParaRPr lang="ru-RU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800" b="1" dirty="0" smtClean="0"/>
                        <a:t>15.07</a:t>
                      </a:r>
                      <a:endParaRPr lang="ru-RU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 smtClean="0"/>
                        <a:t>Продолжаем изучать йогу вместе : следующий урок теории с практикующим специалистом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11-00</a:t>
                      </a:r>
                      <a:endParaRPr lang="ru-RU" sz="8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sz="800" b="1" dirty="0" smtClean="0"/>
                        <a:t>16.07</a:t>
                      </a:r>
                      <a:endParaRPr lang="ru-RU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 smtClean="0"/>
                        <a:t>Наследие предков:</a:t>
                      </a:r>
                      <a:r>
                        <a:rPr lang="ru-RU" sz="800" baseline="0" dirty="0" smtClean="0"/>
                        <a:t> день русского фольклора (организатор: руководитель народного вокального ансамбля  «Калина красная» Н.Н. </a:t>
                      </a:r>
                      <a:r>
                        <a:rPr lang="ru-RU" sz="800" baseline="0" dirty="0" err="1" smtClean="0"/>
                        <a:t>Гильденбрандт</a:t>
                      </a:r>
                      <a:r>
                        <a:rPr lang="ru-RU" sz="800" baseline="0" dirty="0" smtClean="0"/>
                        <a:t> (Год единства народов России))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10-00</a:t>
                      </a:r>
                      <a:endParaRPr lang="ru-RU" sz="8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ru-RU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 smtClean="0"/>
                        <a:t>Консультация по правовым вопросам в компетенции </a:t>
                      </a:r>
                      <a:r>
                        <a:rPr lang="ru-RU" sz="800" dirty="0" smtClean="0"/>
                        <a:t>СФР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11-00</a:t>
                      </a:r>
                      <a:endParaRPr lang="ru-RU" sz="8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ru-RU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 smtClean="0"/>
                        <a:t>Час  общения ( обсуждение новостей, предстоящих мероприятий, чаепитие)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12-00</a:t>
                      </a:r>
                      <a:endParaRPr lang="ru-RU" sz="8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sz="800" b="1" dirty="0" smtClean="0"/>
                        <a:t>21.07</a:t>
                      </a:r>
                      <a:endParaRPr lang="ru-RU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«Мы приглашаем  вас в музей: экспозиция под открытым небом!» Пешеходная экскурсия по городу с экскурсоводом Цимлянского краеведческого музея.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10-00</a:t>
                      </a:r>
                      <a:endParaRPr lang="ru-RU" sz="8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ru-RU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 smtClean="0"/>
                        <a:t>Лекция по защите от мошенников и преступных посягательств с участием представителя МВД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11-00</a:t>
                      </a:r>
                      <a:endParaRPr lang="ru-RU" sz="8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ru-RU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«Тепло наших сердец» написание писем и сбор посылки на СВО, прифронтовые госпитали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11-30</a:t>
                      </a:r>
                      <a:endParaRPr lang="ru-RU" sz="8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sz="800" b="1" dirty="0" smtClean="0"/>
                        <a:t>23.07</a:t>
                      </a:r>
                      <a:endParaRPr lang="ru-RU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baseline="0" dirty="0" smtClean="0"/>
                        <a:t>Музыкально-поэтический час. Песни нашей молодости ( организаторы: творческая группа  активистов Центра)</a:t>
                      </a:r>
                      <a:endParaRPr lang="ru-RU" sz="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10-00</a:t>
                      </a:r>
                      <a:endParaRPr lang="ru-RU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ru-RU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 smtClean="0"/>
                        <a:t>Час  общения ( обсуждение новостей, предстоящих мероприятий, чаепитие)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11-30</a:t>
                      </a:r>
                      <a:endParaRPr lang="ru-RU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800" b="1" dirty="0" smtClean="0"/>
                        <a:t>28.07</a:t>
                      </a:r>
                      <a:endParaRPr lang="ru-RU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 smtClean="0"/>
                        <a:t>День здоровья. Лето</a:t>
                      </a:r>
                      <a:r>
                        <a:rPr lang="ru-RU" sz="800" baseline="0" dirty="0" smtClean="0"/>
                        <a:t> и здоровье: что важно знать каждому  (лекция  представителя ЦРБ)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10-00</a:t>
                      </a:r>
                      <a:endParaRPr lang="ru-RU" sz="8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ru-RU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aseline="0" dirty="0" smtClean="0"/>
                        <a:t>Православный час «От язычества к христианству» ( организатор Центральная районная библиотека) (День Крещения Руси, Год единства народов России)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11-00</a:t>
                      </a:r>
                      <a:endParaRPr lang="ru-RU" sz="8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sz="800" b="1" dirty="0" smtClean="0"/>
                        <a:t>29.07</a:t>
                      </a:r>
                      <a:endParaRPr lang="ru-RU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Беседа с практикующим психологом (лекция о здоровом и активном образе жизни)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11-00</a:t>
                      </a:r>
                      <a:endParaRPr lang="ru-RU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3668839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r>
                        <a:rPr lang="ru-RU" sz="800" b="1" dirty="0" smtClean="0"/>
                        <a:t>30.07</a:t>
                      </a:r>
                      <a:endParaRPr lang="ru-RU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50" b="0" dirty="0" smtClean="0"/>
                        <a:t>Акция «Вместе-целая </a:t>
                      </a:r>
                      <a:r>
                        <a:rPr lang="ru-RU" sz="750" b="0" smtClean="0"/>
                        <a:t>страна</a:t>
                      </a:r>
                      <a:r>
                        <a:rPr lang="ru-RU" sz="750" b="0" smtClean="0"/>
                        <a:t>»</a:t>
                      </a:r>
                      <a:endParaRPr lang="ru-RU" sz="75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10-00</a:t>
                      </a:r>
                      <a:endParaRPr lang="ru-RU" sz="800" dirty="0"/>
                    </a:p>
                  </a:txBody>
                  <a:tcPr/>
                </a:tc>
              </a:tr>
              <a:tr h="137160">
                <a:tc>
                  <a:txBody>
                    <a:bodyPr/>
                    <a:lstStyle/>
                    <a:p>
                      <a:endParaRPr lang="ru-RU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Подведение итогов месяца, планирование и обсуждение будущих мероприятий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12-00</a:t>
                      </a:r>
                      <a:endParaRPr lang="ru-RU" sz="800" dirty="0"/>
                    </a:p>
                  </a:txBody>
                  <a:tcPr/>
                </a:tc>
              </a:tr>
              <a:tr h="137160">
                <a:tc>
                  <a:txBody>
                    <a:bodyPr/>
                    <a:lstStyle/>
                    <a:p>
                      <a:endParaRPr lang="ru-RU" sz="7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50" b="1" dirty="0" smtClean="0"/>
                        <a:t>Ежедневно</a:t>
                      </a:r>
                      <a:r>
                        <a:rPr lang="ru-RU" sz="750" b="1" baseline="0" dirty="0" smtClean="0"/>
                        <a:t> : </a:t>
                      </a:r>
                      <a:r>
                        <a:rPr lang="ru-RU" sz="750" b="1" dirty="0" smtClean="0"/>
                        <a:t>Настольные игры, дружеские беседы, чтение журналов, книг,</a:t>
                      </a:r>
                      <a:r>
                        <a:rPr lang="ru-RU" sz="750" b="1" baseline="0" dirty="0" smtClean="0"/>
                        <a:t> просмотр фильмов</a:t>
                      </a:r>
                      <a:endParaRPr lang="ru-RU" sz="7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75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2373</TotalTime>
  <Words>435</Words>
  <Application>Microsoft Office PowerPoint</Application>
  <PresentationFormat>Произвольный</PresentationFormat>
  <Paragraphs>71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071KantorAM</cp:lastModifiedBy>
  <cp:revision>121</cp:revision>
  <cp:lastPrinted>2026-05-25T12:47:32Z</cp:lastPrinted>
  <dcterms:created xsi:type="dcterms:W3CDTF">2025-11-06T11:20:25Z</dcterms:created>
  <dcterms:modified xsi:type="dcterms:W3CDTF">2026-06-29T15:51:22Z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