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01" autoAdjust="0"/>
  </p:normalViewPr>
  <p:slideViewPr>
    <p:cSldViewPr>
      <p:cViewPr>
        <p:scale>
          <a:sx n="100" d="100"/>
          <a:sy n="100" d="100"/>
        </p:scale>
        <p:origin x="-2622" y="179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1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/>
          <a:lstStyle>
            <a:lvl1pPr algn="r">
              <a:defRPr sz="1100"/>
            </a:lvl1pPr>
          </a:lstStyle>
          <a:p>
            <a:fld id="{1FCB2168-AE70-43D4-AAFA-4880B0E03EF7}" type="datetimeFigureOut">
              <a:rPr lang="ru-RU" smtClean="0"/>
              <a:pPr/>
              <a:t>22.10.2026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289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097" tIns="42049" rIns="84097" bIns="42049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4097" tIns="42049" rIns="84097" bIns="4204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9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 anchor="b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9"/>
            <a:ext cx="2946136" cy="496627"/>
          </a:xfrm>
          <a:prstGeom prst="rect">
            <a:avLst/>
          </a:prstGeom>
        </p:spPr>
        <p:txBody>
          <a:bodyPr vert="horz" lIns="84097" tIns="42049" rIns="84097" bIns="42049" rtlCol="0" anchor="b"/>
          <a:lstStyle>
            <a:lvl1pPr algn="r">
              <a:defRPr sz="1100"/>
            </a:lvl1pPr>
          </a:lstStyle>
          <a:p>
            <a:fld id="{CBE13776-7F16-4ABD-9898-12DE2D2C19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69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E13776-7F16-4ABD-9898-12DE2D2C1949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18874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10/22/2026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13872" y="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6870700"/>
            <a:ext cx="7345680" cy="371357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>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418842" cy="2039148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Клиентская служба (на правах отдела) в Цимлянском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г.Цимлянск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пер.Газетный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д.34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8(86391) 5 60 20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Гладкова Наталья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1086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lvl="0" indent="1948814" defTabSz="914400" eaLnBrk="1" fontAlgn="auto" latinLnBrk="0" hangingPunct="1">
              <a:lnSpc>
                <a:spcPct val="112799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5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r>
              <a:rPr lang="ru-RU" sz="1500" b="1" spc="-1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онедельник 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500" b="1" dirty="0" smtClean="0">
                <a:solidFill>
                  <a:srgbClr val="58595B"/>
                </a:solidFill>
                <a:latin typeface="Calibri"/>
                <a:cs typeface="Calibri"/>
              </a:rPr>
              <a:t> Четверг</a:t>
            </a:r>
            <a:r>
              <a:rPr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5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5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5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5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18</a:t>
            </a:r>
            <a:r>
              <a:rPr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500" b="1" spc="-2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</a:t>
            </a: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08:00</a:t>
            </a:r>
            <a:r>
              <a:rPr kumimoji="0" lang="ru-RU" sz="1500" b="1" i="0" u="none" strike="noStrike" kern="0" cap="none" spc="-5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500" b="1" i="0" u="none" strike="noStrike" kern="0" cap="none" spc="0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–</a:t>
            </a:r>
            <a:r>
              <a:rPr kumimoji="0" lang="ru-RU" sz="1500" b="1" i="0" u="none" strike="noStrike" kern="0" cap="none" spc="-15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 16</a:t>
            </a:r>
            <a:r>
              <a:rPr kumimoji="0" lang="ru-RU" sz="1500" b="1" i="0" u="none" strike="noStrike" kern="0" cap="none" spc="-20" normalizeH="0" baseline="0" noProof="0" dirty="0" smtClean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Calibri"/>
                <a:cs typeface="Calibri"/>
              </a:rPr>
              <a:t>:45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Ростовской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88900"/>
            <a:ext cx="2518182" cy="112928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98643216"/>
              </p:ext>
            </p:extLst>
          </p:nvPr>
        </p:nvGraphicFramePr>
        <p:xfrm>
          <a:off x="275787" y="1384300"/>
          <a:ext cx="7086600" cy="592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8674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68580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750" dirty="0">
                          <a:latin typeface="Times New Roman" pitchFamily="18" charset="0"/>
                          <a:cs typeface="Times New Roman" pitchFamily="18" charset="0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02.11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 Тепло наших сердец» :посещение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военнослужащих вертолётного полка, размещенного на территории Цимлянского района (поздравление с праздником Дня народного единства, домашние гостинцы от Центра: выпечка; консервирование и т.д.)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«Старшие и первые». Мероприятие ко Дню народного единства   местного отделения «Движения первых», «Молодой гвардии», (подразделение партии «Единая Россия») Год единства народов России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«Мы приглашаем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вас в музей!» Посещение выставки в Цимлянском краеведческом музее  «История русской деньги» 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11-30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05.11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«Душа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судьба донского казачества» – встреча с </a:t>
                      </a:r>
                      <a:r>
                        <a:rPr lang="ru-RU" sz="75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Булатниковой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Г.Г. ( преподавателем казачьего лицея Цимлянского района) Год единства народов России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Кинопогружение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в географическое путешествие 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«Планета-Тува»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 (Российское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географическое общество) 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«Мой Достоевский» мероприятие посвященное дню рождения русского писателя Достоевского Фёдора Михайловича ( организатор Центральная районная библиотека)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Финансовая грамотность с  Банком России  «Деньги: осваиваем цифровые инструменты, настраиваем защиту от мошенников»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Час творчества с Инной </a:t>
                      </a:r>
                      <a:r>
                        <a:rPr lang="ru-RU" sz="75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Щиповсковой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 ( творческая мастерская «Стежок)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Продолжаем изучать йогу  вместе: следующий урок с практикующим специалистом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«Кино большой страны: искусство, которое объединяет» прямой эфир Российского общества «Знание»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Лоскутное шитье. Мастер-класс по изготовлению изделия из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текстиля (</a:t>
                      </a:r>
                      <a:r>
                        <a:rPr lang="ru-RU" sz="75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Олегова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О.И. ЦДК)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Я и мой смартфон: :мобильная, цифровая грамотность, МАХ, азбука интернета  ( специалисты КС)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Консультация по правовым вопросам в компетенции СФР ( в формате ВКС)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День рождения Деда Мороза. Готовим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ёлочные украшения (мероприятие </a:t>
                      </a:r>
                      <a:r>
                        <a:rPr kumimoji="0" lang="ru-RU" sz="75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местного отделения «Движения первых»)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Синичкин день: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день помощи зимующим птицам. Создаем кормушку для птиц своими руками ( организаторы: специалисты КС)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336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Создаем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зимнюю птичью столовую: прогулка в парке с размещением кормушек для птиц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Всемирный день ребенка. Посещение реабилитационного центра для несовершеннолетних.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16-00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«Волшебный сундучок» ( творческий мастер-класс от Н.Н. </a:t>
                      </a:r>
                      <a:r>
                        <a:rPr lang="ru-RU" sz="7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Гильденбрандт</a:t>
                      </a: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, ЦДК)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Музыкально-поэтический час. </a:t>
                      </a:r>
                      <a:r>
                        <a:rPr lang="ru-RU" sz="7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С.Курчавая</a:t>
                      </a: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 «Творчество в моей биографии» ( организаторы творческие активисты Центра) 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Нейрографика</a:t>
                      </a: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, продолжаем изучать ( занятие с практикующим специалистом Журавлевой С.В.)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«Тепло наших сердец»: написание писем, сбор посылки на СВО и прифронтовые госпитали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Мини-концерт ко Дню</a:t>
                      </a:r>
                      <a:r>
                        <a:rPr lang="ru-RU" sz="75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матери ( воспитанники детской школы искусств и детей из местного отделения «Движения первых»)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11-30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30.11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Территория доверия – работа психологического клуба</a:t>
                      </a:r>
                      <a:r>
                        <a:rPr lang="ru-RU" sz="75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10-00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Урок изобразительного искусства с педагогом Натальей </a:t>
                      </a:r>
                      <a:r>
                        <a:rPr lang="ru-RU" sz="75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Швецовой</a:t>
                      </a:r>
                      <a:r>
                        <a:rPr lang="ru-RU" sz="750" b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75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dirty="0" smtClean="0">
                          <a:latin typeface="Times New Roman" pitchFamily="18" charset="0"/>
                          <a:cs typeface="Times New Roman" pitchFamily="18" charset="0"/>
                        </a:rPr>
                        <a:t>11-00</a:t>
                      </a:r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Ежедневно</a:t>
                      </a:r>
                      <a:r>
                        <a:rPr lang="ru-RU" sz="7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: </a:t>
                      </a:r>
                      <a:r>
                        <a:rPr lang="ru-RU" sz="75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Настольные игры, дружеские беседы, чтение журналов, книг,</a:t>
                      </a:r>
                      <a:r>
                        <a:rPr lang="ru-RU" sz="75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просмотр фильмов</a:t>
                      </a:r>
                      <a:endParaRPr lang="ru-RU" sz="75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75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3210</TotalTime>
  <Words>508</Words>
  <Application>Microsoft Office PowerPoint</Application>
  <PresentationFormat>Произвольный</PresentationFormat>
  <Paragraphs>78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162</cp:revision>
  <cp:lastPrinted>2026-10-22T06:58:33Z</cp:lastPrinted>
  <dcterms:created xsi:type="dcterms:W3CDTF">2025-11-06T11:20:25Z</dcterms:created>
  <dcterms:modified xsi:type="dcterms:W3CDTF">2026-10-22T15:26:36Z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