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1" autoAdjust="0"/>
  </p:normalViewPr>
  <p:slideViewPr>
    <p:cSldViewPr>
      <p:cViewPr>
        <p:scale>
          <a:sx n="150" d="100"/>
          <a:sy n="150" d="100"/>
        </p:scale>
        <p:origin x="-1428" y="52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6" cy="496627"/>
          </a:xfrm>
          <a:prstGeom prst="rect">
            <a:avLst/>
          </a:prstGeom>
        </p:spPr>
        <p:txBody>
          <a:bodyPr vert="horz" lIns="84097" tIns="42049" rIns="84097" bIns="42049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1"/>
            <a:ext cx="2946136" cy="496627"/>
          </a:xfrm>
          <a:prstGeom prst="rect">
            <a:avLst/>
          </a:prstGeom>
        </p:spPr>
        <p:txBody>
          <a:bodyPr vert="horz" lIns="84097" tIns="42049" rIns="84097" bIns="42049" rtlCol="0"/>
          <a:lstStyle>
            <a:lvl1pPr algn="r">
              <a:defRPr sz="1100"/>
            </a:lvl1pPr>
          </a:lstStyle>
          <a:p>
            <a:fld id="{1FCB2168-AE70-43D4-AAFA-4880B0E03EF7}" type="datetimeFigureOut">
              <a:rPr lang="ru-RU" smtClean="0"/>
              <a:pPr/>
              <a:t>26.08.2026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097" tIns="42049" rIns="84097" bIns="4204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4097" tIns="42049" rIns="84097" bIns="4204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9"/>
            <a:ext cx="2946136" cy="496627"/>
          </a:xfrm>
          <a:prstGeom prst="rect">
            <a:avLst/>
          </a:prstGeom>
        </p:spPr>
        <p:txBody>
          <a:bodyPr vert="horz" lIns="84097" tIns="42049" rIns="84097" bIns="42049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9"/>
            <a:ext cx="2946136" cy="496627"/>
          </a:xfrm>
          <a:prstGeom prst="rect">
            <a:avLst/>
          </a:prstGeom>
        </p:spPr>
        <p:txBody>
          <a:bodyPr vert="horz" lIns="84097" tIns="42049" rIns="84097" bIns="42049" rtlCol="0" anchor="b"/>
          <a:lstStyle>
            <a:lvl1pPr algn="r">
              <a:defRPr sz="1100"/>
            </a:lvl1pPr>
          </a:lstStyle>
          <a:p>
            <a:fld id="{CBE13776-7F16-4ABD-9898-12DE2D2C19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692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E13776-7F16-4ABD-9898-12DE2D2C194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8874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13872" y="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6870700"/>
            <a:ext cx="7345680" cy="37135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</a:t>
            </a:r>
            <a:r>
              <a:rPr lang="ru-RU" spc="-10" dirty="0" smtClean="0"/>
              <a:t>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418842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отдела) в Цимлянском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г.Цимлянск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пер.Газетный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д.34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8(86391) 5 60 20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Гладкова Наталья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549650" y="7404100"/>
            <a:ext cx="3297554" cy="10863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1948814" defTabSz="914400" eaLnBrk="1" fontAlgn="auto" latinLnBrk="0" hangingPunct="1">
              <a:lnSpc>
                <a:spcPct val="1127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5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5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5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500" b="1" spc="-10" dirty="0">
                <a:solidFill>
                  <a:srgbClr val="58595B"/>
                </a:solidFill>
                <a:latin typeface="Calibri"/>
                <a:cs typeface="Calibri"/>
              </a:rPr>
              <a:t>: </a:t>
            </a:r>
            <a:r>
              <a:rPr lang="ru-RU" sz="15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sz="15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онедельник </a:t>
            </a:r>
            <a:r>
              <a:rPr sz="15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500" b="1" dirty="0" smtClean="0">
                <a:solidFill>
                  <a:srgbClr val="58595B"/>
                </a:solidFill>
                <a:latin typeface="Calibri"/>
                <a:cs typeface="Calibri"/>
              </a:rPr>
              <a:t> Четверг</a:t>
            </a:r>
            <a:r>
              <a:rPr sz="15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5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5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5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5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5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5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5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5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5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</a:t>
            </a: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</a:rPr>
              <a:t>08:00</a:t>
            </a:r>
            <a:r>
              <a:rPr kumimoji="0" lang="ru-RU" sz="1500" b="1" i="0" u="none" strike="noStrike" kern="0" cap="none" spc="-5" normalizeH="0" baseline="0" noProof="0" dirty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</a:rPr>
              <a:t>–</a:t>
            </a:r>
            <a:r>
              <a:rPr kumimoji="0" lang="ru-RU" sz="1500" b="1" i="0" u="none" strike="noStrike" kern="0" cap="none" spc="-15" normalizeH="0" baseline="0" noProof="0" dirty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</a:rPr>
              <a:t> 16</a:t>
            </a:r>
            <a:r>
              <a:rPr kumimoji="0" lang="ru-RU" sz="1500" b="1" i="0" u="none" strike="noStrike" kern="0" cap="none" spc="-20" normalizeH="0" baseline="0" noProof="0" dirty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/>
                <a:cs typeface="Calibri"/>
              </a:rPr>
              <a:t>:45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88900"/>
            <a:ext cx="2518182" cy="112928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1329963"/>
              </p:ext>
            </p:extLst>
          </p:nvPr>
        </p:nvGraphicFramePr>
        <p:xfrm>
          <a:off x="275787" y="1384300"/>
          <a:ext cx="7086600" cy="608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750" dirty="0">
                          <a:latin typeface="Times New Roman" pitchFamily="18" charset="0"/>
                          <a:cs typeface="Times New Roman" pitchFamily="18" charset="0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50" dirty="0"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50" dirty="0"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750" dirty="0">
                          <a:latin typeface="Times New Roman" pitchFamily="18" charset="0"/>
                          <a:cs typeface="Times New Roman" pitchFamily="18" charset="0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«Мы приглашаем вас в музей!» мероприятие «Монолог археолога» (посещение Цимлянского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краеведческого музея)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03.09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«Голосуем сердцем-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воспитываем примером: выборы в России» прямой эфир проекта «Знание».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«Знай наших!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Идем в гости к местному производителю!» -посещение завода по производству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сухо</a:t>
                      </a: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фруктов «</a:t>
                      </a:r>
                      <a:r>
                        <a:rPr lang="ru-RU" sz="9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ДонАгро</a:t>
                      </a: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04.09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«Птица счастья» своими руками – мастер-класс по изготовлению декоративного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изделия из текстиля ( педагог Инна </a:t>
                      </a:r>
                      <a:r>
                        <a:rPr lang="ru-RU" sz="9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Щиповская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07.09.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Продолжаем изучать йогу вместе : следующий урок  с практикующим специалистом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Акция «Вместе – целая страна» ( в формате ВКС)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08.09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«Старшие и первые» (мероприятие  ко Дню языков народов России с участием местного отделения «Движение первых», Год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Единства народов России)</a:t>
                      </a: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Встреча с представителем местного отделения партии «Единая Россия» Черновой В.В.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приглашаем вас в музей!  Мастер-класс в Цимлянском краеведческом музее по созданию куклы «Бессонница»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 ко дню памяти поэта-песенника советской эпохи  Михаила </a:t>
                      </a:r>
                      <a:r>
                        <a:rPr kumimoji="0" lang="ru-RU" sz="9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Танича</a:t>
                      </a: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(организатор Центральная районная библиотека)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«Старшие и первые»  (мастер-класс от местного отделения «Движение первых»)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«Под шёпот листопада» музыкально-поэтический час (организаторы: творческая группа  активистов Центра)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изобразительного искусства с педагогом по рисованию 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 в компетенции СФР (в формате ВКС)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«Волшебный сундучок» мероприятие от Центрального дома культуры (заслуженный деятель культуры </a:t>
                      </a:r>
                      <a:r>
                        <a:rPr lang="ru-RU" sz="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Наталья.Гильденбрандт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«Тепло наших сердец» написание писем и сбор посылки на СВО, прифронтовые госпитали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Нейрографика</a:t>
                      </a: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: что это такое? Продолжаем изучать. (занятие с практикующим специалистом)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Беседа с практикующим психологом (лекция о здоровом и активном образе жизни)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30.09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Я и мой смартфон: мобильная грамотность, навыки пользования  сети Интернет (мобильная, цифровая грамотность,  MAX)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«Азбука</a:t>
                      </a:r>
                      <a:r>
                        <a:rPr lang="ru-RU" sz="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сыродела» – мастер класс по изготовлению сыра в домашних условиях 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11-00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Ежедневно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 </a:t>
                      </a: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Настольные игры, дружеские беседы, чтение журналов, книг,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просмотр фильмов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2943</TotalTime>
  <Words>423</Words>
  <Application>Microsoft Office PowerPoint</Application>
  <PresentationFormat>Произвольный</PresentationFormat>
  <Paragraphs>69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141</cp:revision>
  <cp:lastPrinted>2026-08-26T06:49:52Z</cp:lastPrinted>
  <dcterms:created xsi:type="dcterms:W3CDTF">2025-11-06T11:20:25Z</dcterms:created>
  <dcterms:modified xsi:type="dcterms:W3CDTF">2026-08-26T15:11:22Z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