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3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hyperlink" Target="https://kino.rgo.ru/films/39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pPr algn="l"/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5506" y="316976"/>
            <a:ext cx="2503809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80975" marR="5715" indent="-169863" algn="l">
              <a:lnSpc>
                <a:spcPts val="2700"/>
              </a:lnSpc>
              <a:spcBef>
                <a:spcPts val="640"/>
              </a:spcBef>
            </a:pPr>
            <a:r>
              <a:rPr lang="ru-RU" spc="-10" dirty="0" smtClean="0"/>
              <a:t>  </a:t>
            </a:r>
            <a:r>
              <a:rPr spc="-10" smtClean="0"/>
              <a:t>МЕРОПРИЯТИЯ </a:t>
            </a:r>
            <a:r>
              <a:rPr lang="ru-RU" spc="-10" dirty="0" smtClean="0"/>
              <a:t>        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ИЮЛЬ</a:t>
            </a:r>
            <a:r>
              <a:rPr lang="ru-RU" spc="-20" dirty="0" smtClean="0"/>
              <a:t> 2026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5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Каменск-Шахтинский</a:t>
            </a:r>
            <a:endParaRPr sz="115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Каменск-Шахтинский, ул. Гагарина, д. 68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8(86365) 4-80-01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Шевченко Алексей Юрьевич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204220"/>
            <a:ext cx="815410" cy="5486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78580" y="8275658"/>
            <a:ext cx="428628" cy="38270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0664" y="1631924"/>
          <a:ext cx="6786610" cy="5980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777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815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068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14364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</a:t>
                      </a:r>
                      <a:r>
                        <a:rPr lang="ru-RU" sz="1600" dirty="0">
                          <a:latin typeface="+mn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Время начала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1254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02.07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Международный день собак. Посещение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приюта для животных.</a:t>
                      </a: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Шахматный клуб.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31254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03.07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Просветительское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мероприятие «Осторожно, солнце!» </a:t>
                      </a: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035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06.07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с участием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партии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«Единая Россия»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«Наша сила в единстве!»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Помощь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УСВО - и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зготавливаем окопные свечи.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76882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08.07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семьи, любви и верности. Праздничное чаепитие.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Посещение выставки «Вселенная кукол».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76882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Клуб </a:t>
                      </a:r>
                      <a:r>
                        <a:rPr lang="ru-RU" sz="1100" baseline="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арт-терапии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«За чашкой чая с кисточкой в руке».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712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13.07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День рыбака. Делимся интересными историями и секретами рыболовства.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294712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14.07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рождения СФР.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Познавательная беседа 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«Сквозь годы и реформы: история пенсионного обеспечения в России»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 </a:t>
                      </a:r>
                    </a:p>
                  </a:txBody>
                  <a:tcPr/>
                </a:tc>
              </a:tr>
              <a:tr h="446899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15.07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ц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ифровой грамотности «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Цифровой 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ID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приложении 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Мероприятие по финансовой грамотности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«Защити свои сбережения: советы для старшего поколения».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0111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16.07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 в компетенции СФР (в форме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ВКС)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в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рамках Года единства народов России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участие во всероссийской акции «Сказки народов мира». Конкурс </a:t>
                      </a:r>
                      <a:r>
                        <a:rPr lang="ru-RU" sz="11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видеовизиток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1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276431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20.07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пирожков с малиновым вареньем. Дегустируем домашнюю выпечку.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Кружок «Уютная </a:t>
                      </a:r>
                      <a:r>
                        <a:rPr lang="ru-RU" sz="11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нейрогимнастика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  <a:tr h="305594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24.07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Центру общения г. Каменск-Шахтинский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 год.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Праздничное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чаепитие. 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7323">
                <a:tc>
                  <a:txBody>
                    <a:bodyPr/>
                    <a:lstStyle/>
                    <a:p>
                      <a:r>
                        <a:rPr lang="ru-RU" sz="1100" smtClean="0">
                          <a:latin typeface="Times New Roman" pitchFamily="18" charset="0"/>
                          <a:cs typeface="Times New Roman" pitchFamily="18" charset="0"/>
                        </a:rPr>
                        <a:t>27.07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Настольные игры: шашки, </a:t>
                      </a:r>
                      <a:r>
                        <a:rPr lang="ru-RU" sz="11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уно</a:t>
                      </a: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Просмотр документального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фильма «Антарктида: хождение за три полюса» на портале «Русское географическое общество» .</a:t>
                      </a:r>
                      <a:r>
                        <a:rPr lang="ru-RU" sz="1100" u="none" dirty="0" smtClean="0">
                          <a:solidFill>
                            <a:schemeClr val="tx1"/>
                          </a:solidFill>
                          <a:hlinkClick r:id="rId22"/>
                        </a:rPr>
                        <a:t> </a:t>
                      </a:r>
                      <a:endParaRPr lang="ru-RU" sz="1100" b="0" u="non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 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6172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30.07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Акция «Вместе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целая страна».</a:t>
                      </a:r>
                      <a:endParaRPr lang="ru-RU" sz="1100" b="0" u="non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92450" y="7561278"/>
            <a:ext cx="392296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2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algn="r"/>
            <a:r>
              <a:rPr lang="ru-RU" sz="1200" b="1" spc="-10" dirty="0" smtClean="0">
                <a:solidFill>
                  <a:schemeClr val="tx1"/>
                </a:solidFill>
                <a:cs typeface="Calibri"/>
              </a:rPr>
              <a:t>понедельник </a:t>
            </a:r>
            <a:r>
              <a:rPr lang="ru-RU" sz="1200" b="1" dirty="0">
                <a:solidFill>
                  <a:schemeClr val="tx1"/>
                </a:solidFill>
                <a:cs typeface="Calibri"/>
              </a:rPr>
              <a:t>–</a:t>
            </a:r>
            <a:r>
              <a:rPr lang="ru-RU" sz="1200" b="1" spc="-10" dirty="0">
                <a:solidFill>
                  <a:schemeClr val="tx1"/>
                </a:solidFill>
                <a:cs typeface="Calibri"/>
              </a:rPr>
              <a:t> четверг </a:t>
            </a:r>
            <a:r>
              <a:rPr lang="ru-RU" sz="1200" b="1" spc="-10" dirty="0" smtClean="0">
                <a:solidFill>
                  <a:schemeClr val="tx1"/>
                </a:solidFill>
                <a:cs typeface="Calibri"/>
              </a:rPr>
              <a:t>       </a:t>
            </a:r>
            <a:r>
              <a:rPr lang="ru-RU" sz="1200" b="1" dirty="0" smtClean="0">
                <a:solidFill>
                  <a:schemeClr val="tx1"/>
                </a:solidFill>
                <a:cs typeface="Calibri"/>
              </a:rPr>
              <a:t>08:00</a:t>
            </a:r>
            <a:r>
              <a:rPr lang="ru-RU" sz="1200" b="1" spc="-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ru-RU" sz="1200" b="1" dirty="0">
                <a:solidFill>
                  <a:schemeClr val="tx1"/>
                </a:solidFill>
                <a:cs typeface="Calibri"/>
              </a:rPr>
              <a:t>–</a:t>
            </a:r>
            <a:r>
              <a:rPr lang="ru-RU" sz="1200" b="1" spc="-15" dirty="0">
                <a:solidFill>
                  <a:schemeClr val="tx1"/>
                </a:solidFill>
                <a:cs typeface="Calibri"/>
              </a:rPr>
              <a:t> </a:t>
            </a:r>
            <a:r>
              <a:rPr lang="ru-RU" sz="1200" b="1" spc="-15" dirty="0" smtClean="0">
                <a:solidFill>
                  <a:schemeClr val="tx1"/>
                </a:solidFill>
                <a:cs typeface="Calibri"/>
              </a:rPr>
              <a:t>18:00</a:t>
            </a:r>
          </a:p>
          <a:p>
            <a:pPr algn="r"/>
            <a:r>
              <a:rPr lang="ru-RU" sz="1200" b="1" spc="-10" dirty="0" smtClean="0">
                <a:solidFill>
                  <a:schemeClr val="tx1"/>
                </a:solidFill>
                <a:cs typeface="Calibri"/>
              </a:rPr>
              <a:t>пятница                                   0</a:t>
            </a:r>
            <a:r>
              <a:rPr lang="ru-RU" sz="1200" b="1" dirty="0" smtClean="0">
                <a:solidFill>
                  <a:schemeClr val="tx1"/>
                </a:solidFill>
                <a:cs typeface="Calibri"/>
              </a:rPr>
              <a:t>8:00</a:t>
            </a:r>
            <a:r>
              <a:rPr lang="ru-RU" sz="1200" b="1" spc="-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ru-RU" sz="1200" b="1" dirty="0" smtClean="0">
                <a:solidFill>
                  <a:schemeClr val="tx1"/>
                </a:solidFill>
                <a:cs typeface="Calibri"/>
              </a:rPr>
              <a:t>–</a:t>
            </a:r>
            <a:r>
              <a:rPr lang="ru-RU" sz="1200" b="1" spc="-15" dirty="0" smtClean="0">
                <a:solidFill>
                  <a:schemeClr val="tx1"/>
                </a:solidFill>
                <a:cs typeface="Calibri"/>
              </a:rPr>
              <a:t> 16:45</a:t>
            </a:r>
          </a:p>
          <a:p>
            <a:pPr algn="l"/>
            <a:endParaRPr lang="ru-RU" sz="1400" b="1" spc="-15" dirty="0">
              <a:solidFill>
                <a:schemeClr val="tx1"/>
              </a:solidFill>
              <a:cs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850</TotalTime>
  <Words>315</Words>
  <Application>Microsoft Office PowerPoint</Application>
  <PresentationFormat>Произвольный</PresentationFormat>
  <Paragraphs>69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  МЕРОПРИЯТИЯ         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109</cp:revision>
  <dcterms:created xsi:type="dcterms:W3CDTF">2025-11-06T11:20:25Z</dcterms:created>
  <dcterms:modified xsi:type="dcterms:W3CDTF">2026-06-29T15:53:17Z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