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40" d="100"/>
          <a:sy n="140" d="100"/>
        </p:scale>
        <p:origin x="-224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5811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99299"/>
            <a:ext cx="7345680" cy="3484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345204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г. Сальске и Сальском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Ростовская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, г. Сальск, ул. Ленина, д. 45 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  <a:r>
              <a:rPr lang="ru-RU" sz="1300" dirty="0" smtClean="0">
                <a:solidFill>
                  <a:srgbClr val="FFFFFF"/>
                </a:solidFill>
                <a:latin typeface="+mj-lt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+mj-lt"/>
              </a:rPr>
              <a:t>8(86372)7-16-28</a:t>
            </a:r>
            <a:endParaRPr lang="ru-RU" sz="1300" dirty="0" smtClean="0">
              <a:solidFill>
                <a:schemeClr val="bg1"/>
              </a:solidFill>
              <a:latin typeface="+mj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+mj-lt"/>
                <a:cs typeface="Calibri"/>
              </a:rPr>
              <a:t>ФИО - </a:t>
            </a:r>
            <a:r>
              <a:rPr lang="ru-RU" sz="1300" dirty="0" err="1" smtClean="0">
                <a:solidFill>
                  <a:schemeClr val="bg1"/>
                </a:solidFill>
                <a:latin typeface="+mj-lt"/>
              </a:rPr>
              <a:t>Горбанева</a:t>
            </a:r>
            <a:r>
              <a:rPr lang="ru-RU" sz="13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+mj-lt"/>
              </a:rPr>
              <a:t>Л.В</a:t>
            </a:r>
            <a:r>
              <a:rPr lang="ru-RU" sz="1300" dirty="0">
                <a:solidFill>
                  <a:schemeClr val="bg1"/>
                </a:solidFill>
              </a:rPr>
              <a:t>.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0160" y="7327900"/>
            <a:ext cx="361676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с 08.00 –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30850" y="8786545"/>
            <a:ext cx="1921153" cy="79143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Фонда</a:t>
            </a:r>
            <a:r>
              <a:rPr lang="ru-RU" sz="800" spc="5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2700" marR="120650" algn="ctr">
              <a:spcBef>
                <a:spcPts val="259"/>
              </a:spcBef>
            </a:pPr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пенсионного</a:t>
            </a:r>
            <a:endParaRPr sz="800" dirty="0">
              <a:latin typeface="Times New Roman" pitchFamily="18" charset="0"/>
              <a:cs typeface="Times New Roman" pitchFamily="18" charset="0"/>
            </a:endParaRPr>
          </a:p>
          <a:p>
            <a:pPr marL="12700" marR="215900" algn="ctr"/>
            <a:r>
              <a:rPr sz="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spc="50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215900" algn="ctr"/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РФ</a:t>
            </a:r>
            <a:endParaRPr sz="800" dirty="0">
              <a:latin typeface="Times New Roman" pitchFamily="18" charset="0"/>
              <a:cs typeface="Times New Roman" pitchFamily="18" charset="0"/>
            </a:endParaRPr>
          </a:p>
          <a:p>
            <a:pPr marL="12700" marR="5080" algn="ctr"/>
            <a:r>
              <a:rPr sz="8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Ростовской области </a:t>
            </a:r>
          </a:p>
          <a:p>
            <a:pPr marL="12700" marR="508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013700"/>
            <a:ext cx="815410" cy="7392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4626" y="8200063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8440150"/>
              </p:ext>
            </p:extLst>
          </p:nvPr>
        </p:nvGraphicFramePr>
        <p:xfrm>
          <a:off x="349249" y="1628140"/>
          <a:ext cx="7010401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54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48103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5682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latin typeface="+mn-lt"/>
                        </a:rPr>
                        <a:t>01.07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latin typeface="+mn-lt"/>
                        </a:rPr>
                        <a:t>Компьютерная грамотность. «Что умеют </a:t>
                      </a:r>
                      <a:r>
                        <a:rPr lang="ru-RU" sz="1000" dirty="0" err="1" smtClean="0">
                          <a:latin typeface="+mn-lt"/>
                        </a:rPr>
                        <a:t>Госуслуги</a:t>
                      </a:r>
                      <a:r>
                        <a:rPr lang="ru-RU" sz="1000" dirty="0" smtClean="0">
                          <a:latin typeface="+mn-lt"/>
                        </a:rPr>
                        <a:t>?»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10:00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 anchor="ctr"/>
                </a:tc>
              </a:tr>
              <a:tr h="187253"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latin typeface="+mn-lt"/>
                        </a:rPr>
                        <a:t>Информационно-разъяснительное мероприятия о продвижении электронных сервисов и формированию электронных удостоверений в </a:t>
                      </a:r>
                      <a:r>
                        <a:rPr lang="ru-RU" sz="1000" dirty="0" err="1" smtClean="0">
                          <a:latin typeface="+mn-lt"/>
                        </a:rPr>
                        <a:t>мессенджере</a:t>
                      </a:r>
                      <a:r>
                        <a:rPr lang="ru-RU" sz="1000" dirty="0" smtClean="0">
                          <a:latin typeface="+mn-lt"/>
                        </a:rPr>
                        <a:t> МАХ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11:00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187253"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latin typeface="+mn-lt"/>
                        </a:rPr>
                        <a:t>03.07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 Мастер-класс. </a:t>
                      </a:r>
                      <a:r>
                        <a:rPr lang="ru-RU" sz="1000" b="0" dirty="0" err="1" smtClean="0"/>
                        <a:t>Пэчворк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10:00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187253"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Шашки, шахматы, домино, нарды и </a:t>
                      </a: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др.</a:t>
                      </a:r>
                      <a:endParaRPr kumimoji="0" lang="ru-RU" sz="1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1720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07.07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Урок рисования «Славянские мотивы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8725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посвященное дню Ивана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Купалы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14:00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50133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08.07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посвященное дню Семьи Любви и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Верности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5013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/>
                        <a:t>Мероприятие с участием Всероссийской партии  «Единая Россия</a:t>
                      </a:r>
                      <a:r>
                        <a:rPr lang="ru-RU" sz="1000" b="0" dirty="0" smtClean="0"/>
                        <a:t>»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14:00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50133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14.07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/>
                        <a:t>День Рождения </a:t>
                      </a:r>
                      <a:r>
                        <a:rPr lang="ru-RU" sz="1000" b="0" dirty="0" smtClean="0"/>
                        <a:t>СФР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5013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/>
                        <a:t>Урок рисования</a:t>
                      </a:r>
                      <a:r>
                        <a:rPr lang="ru-RU" sz="1000" b="0" baseline="0" dirty="0" smtClean="0"/>
                        <a:t> на </a:t>
                      </a:r>
                      <a:r>
                        <a:rPr lang="ru-RU" sz="1000" b="0" baseline="0" dirty="0" smtClean="0"/>
                        <a:t>выбор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14:00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50133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16.07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Консультацию по правовым вопросам в компетенции </a:t>
                      </a: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СФР</a:t>
                      </a:r>
                      <a:endParaRPr kumimoji="0" lang="ru-RU" sz="1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50133">
                <a:tc>
                  <a:txBody>
                    <a:bodyPr/>
                    <a:lstStyle/>
                    <a:p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Мастер-класс. Лоскутное </a:t>
                      </a: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шитье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12:00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50133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21.07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/>
                        <a:t>Просмотр художественного фильма о ВОВ</a:t>
                      </a:r>
                      <a:r>
                        <a:rPr lang="ru-RU" sz="1000" b="0" baseline="0" dirty="0" smtClean="0"/>
                        <a:t> на </a:t>
                      </a:r>
                      <a:r>
                        <a:rPr lang="ru-RU" sz="1000" b="0" baseline="0" dirty="0" smtClean="0"/>
                        <a:t>выбор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8921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Мероприятие посвященное организации помощи </a:t>
                      </a: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УСВО</a:t>
                      </a:r>
                      <a:endParaRPr kumimoji="0" lang="ru-RU" sz="1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43936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23.07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Мероприятия посвященные Году единства народов России. «Сказки народов мира</a:t>
                      </a:r>
                      <a:r>
                        <a:rPr lang="ru-RU" sz="1000" b="0" dirty="0" smtClean="0"/>
                        <a:t>»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smtClean="0"/>
                        <a:t>11:00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21773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Мастер-класс. Вязание крючком.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14:00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40662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30.07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Акция "Вместе - целая страна</a:t>
                      </a:r>
                      <a:r>
                        <a:rPr lang="ru-RU" sz="1000" b="0" dirty="0" smtClean="0"/>
                        <a:t>"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10:00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17201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Мастер-класс. Пэчворк</a:t>
                      </a:r>
                      <a:r>
                        <a:rPr lang="ru-RU" sz="1000" b="0" baseline="0" dirty="0" smtClean="0"/>
                        <a:t>.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2346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31.07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День вспоминания любимых книжек — литературный день, объединяющий </a:t>
                      </a:r>
                      <a:r>
                        <a:rPr lang="ru-RU" sz="1000" dirty="0" smtClean="0"/>
                        <a:t>читателей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 anchor="ctr"/>
                </a:tc>
              </a:tr>
              <a:tr h="14153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Подводим итоги месяца за </a:t>
                      </a:r>
                      <a:r>
                        <a:rPr lang="ru-RU" sz="1000" smtClean="0"/>
                        <a:t>кружечкой </a:t>
                      </a:r>
                      <a:r>
                        <a:rPr lang="ru-RU" sz="1000" smtClean="0"/>
                        <a:t>чая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12:00</a:t>
                      </a:r>
                      <a:endParaRPr lang="ru-RU" sz="10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451" y="9593632"/>
            <a:ext cx="882866" cy="86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9165</TotalTime>
  <Words>247</Words>
  <Application>Microsoft Office PowerPoint</Application>
  <PresentationFormat>Произвольный</PresentationFormat>
  <Paragraphs>66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68</cp:revision>
  <cp:lastPrinted>2026-02-25T11:02:35Z</cp:lastPrinted>
  <dcterms:created xsi:type="dcterms:W3CDTF">2025-11-06T11:20:25Z</dcterms:created>
  <dcterms:modified xsi:type="dcterms:W3CDTF">2026-06-29T13:49:23Z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