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40" d="100"/>
          <a:sy n="140" d="100"/>
        </p:scale>
        <p:origin x="-2244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1"/>
            <a:ext cx="3720388" cy="15811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99299"/>
            <a:ext cx="7345680" cy="3484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345204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г. Сальске и Сальском районе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Ростовская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, г. Сальск, ул. Ленина, д. 45 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  <a:r>
              <a:rPr lang="ru-RU" sz="1300" dirty="0" smtClean="0">
                <a:solidFill>
                  <a:srgbClr val="FFFFFF"/>
                </a:solidFill>
                <a:latin typeface="+mj-lt"/>
                <a:cs typeface="Calibri"/>
              </a:rPr>
              <a:t>: </a:t>
            </a:r>
            <a:r>
              <a:rPr lang="ru-RU" sz="1300" dirty="0" smtClean="0">
                <a:solidFill>
                  <a:schemeClr val="bg1"/>
                </a:solidFill>
                <a:latin typeface="+mj-lt"/>
              </a:rPr>
              <a:t>8(86372)7-16-28</a:t>
            </a:r>
            <a:endParaRPr lang="ru-RU" sz="1300" dirty="0" smtClean="0">
              <a:solidFill>
                <a:schemeClr val="bg1"/>
              </a:solidFill>
              <a:latin typeface="+mj-lt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+mj-lt"/>
                <a:cs typeface="Calibri"/>
              </a:rPr>
              <a:t>ФИО - </a:t>
            </a:r>
            <a:r>
              <a:rPr lang="ru-RU" sz="1300" dirty="0" err="1" smtClean="0">
                <a:solidFill>
                  <a:schemeClr val="bg1"/>
                </a:solidFill>
                <a:latin typeface="+mj-lt"/>
              </a:rPr>
              <a:t>Горбанева</a:t>
            </a:r>
            <a:r>
              <a:rPr lang="ru-RU" sz="13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+mj-lt"/>
              </a:rPr>
              <a:t>Л.В</a:t>
            </a:r>
            <a:r>
              <a:rPr lang="ru-RU" sz="1300" dirty="0">
                <a:solidFill>
                  <a:schemeClr val="bg1"/>
                </a:solidFill>
              </a:rPr>
              <a:t>.</a:t>
            </a:r>
            <a:endParaRPr sz="1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397250" y="7482285"/>
            <a:ext cx="4054753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endParaRPr lang="ru-RU" sz="14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r">
              <a:spcBef>
                <a:spcPts val="100"/>
              </a:spcBef>
            </a:pP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с 08.00 – 16.45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5530850" y="8786545"/>
            <a:ext cx="1921153" cy="79143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spcBef>
                <a:spcPts val="259"/>
              </a:spcBef>
            </a:pPr>
            <a:r>
              <a:rPr sz="800" spc="-1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Отделение</a:t>
            </a:r>
            <a:r>
              <a:rPr sz="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80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r>
              <a:rPr lang="ru-RU" sz="800" spc="5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120650" algn="ctr">
              <a:spcBef>
                <a:spcPts val="259"/>
              </a:spcBef>
            </a:pPr>
            <a:r>
              <a:rPr sz="80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пенсионного</a:t>
            </a:r>
            <a:endParaRPr sz="800" dirty="0">
              <a:latin typeface="Times New Roman" pitchFamily="18" charset="0"/>
              <a:cs typeface="Times New Roman" pitchFamily="18" charset="0"/>
            </a:endParaRPr>
          </a:p>
          <a:p>
            <a:pPr marL="12700" marR="215900" algn="ctr"/>
            <a:r>
              <a:rPr sz="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spc="5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215900" algn="ctr"/>
            <a:r>
              <a:rPr sz="80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страхования</a:t>
            </a:r>
            <a:r>
              <a:rPr sz="800" spc="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spc="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РФ</a:t>
            </a:r>
            <a:endParaRPr sz="800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ctr"/>
            <a:r>
              <a:rPr sz="8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Ростовской области </a:t>
            </a:r>
          </a:p>
          <a:p>
            <a:pPr marL="12700" marR="5080">
              <a:lnSpc>
                <a:spcPts val="800"/>
              </a:lnSpc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33263" y="282629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140450" y="8154264"/>
            <a:ext cx="722702" cy="5986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92961" y="8154263"/>
            <a:ext cx="617679" cy="598645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9107038"/>
              </p:ext>
            </p:extLst>
          </p:nvPr>
        </p:nvGraphicFramePr>
        <p:xfrm>
          <a:off x="213004" y="1460500"/>
          <a:ext cx="7238999" cy="5975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71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874134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75309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8783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latin typeface="+mn-lt"/>
                        </a:rPr>
                        <a:t>Дата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latin typeface="+mn-lt"/>
                        </a:rPr>
                        <a:t>Мероприятие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3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01.09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День воспоминаний. Школьные годы чудесные!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10:00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Мастер-класс. Совместно с внуками мастерим школьные закладки.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12:00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03.09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Лекция с РО Знание на тему: «Голосуем сердцем - воспитываем примером: выборы в России».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10:00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День солидарности в борьбе с терроризмом. Урок антитеррористической защищенности.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14:00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07.09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Знакомство с культурой и бытом других регионов – «Вместе - целая страна».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11:00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l"/>
                      <a:endParaRPr lang="ru-RU" sz="10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Мероприятие посвященное организации помощи УСВО.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14:00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08.09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>
                          <a:latin typeface="+mn-lt"/>
                        </a:rPr>
                        <a:t>Проведение праздничного мероприятия, посвященного Дню языков народов России.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11:00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43918">
                <a:tc>
                  <a:txBody>
                    <a:bodyPr/>
                    <a:lstStyle/>
                    <a:p>
                      <a:pPr algn="l"/>
                      <a:endParaRPr lang="ru-RU" sz="10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/>
                        <a:t>Урок рисования «Наш прекрасный Маныч».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14:00</a:t>
                      </a:r>
                      <a:endParaRPr lang="ru-RU" sz="1000" b="0" dirty="0"/>
                    </a:p>
                  </a:txBody>
                  <a:tcPr anchor="ctr"/>
                </a:tc>
              </a:tr>
              <a:tr h="39636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15.09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Мероприятие по финансовой и цифровой грамотности «Цифровой ID в приложении MAX – больше пользы в одном приложении».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11:00</a:t>
                      </a:r>
                      <a:endParaRPr lang="ru-RU" sz="1000" b="0" dirty="0"/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Урок рисования «Прекрасные осенние цветы».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14:00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96367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18.09</a:t>
                      </a:r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000" b="0" dirty="0" smtClean="0"/>
                        <a:t>Мероприятия посвященные Году единства народов России. «Книга объединяет сердца» знакомство</a:t>
                      </a:r>
                      <a:r>
                        <a:rPr lang="ru-RU" sz="1000" b="0" baseline="0" dirty="0" smtClean="0"/>
                        <a:t> с литературой и фольклором народов России.</a:t>
                      </a:r>
                      <a:endParaRPr lang="ru-RU" sz="10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11:00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Мастер-класс. Лоскутное шитье.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14:00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21.09</a:t>
                      </a:r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День воинской славы России — День победы русских полков в Куликовской битве.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11:00</a:t>
                      </a: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Мастер-класс. Пэчворк.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14:00</a:t>
                      </a: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22.09</a:t>
                      </a:r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Консультация по правовым вопросам в компетенции СФР.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11:00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Настольные игры</a:t>
                      </a:r>
                      <a:r>
                        <a:rPr lang="ru-RU" sz="1000" b="0" baseline="0" dirty="0" smtClean="0"/>
                        <a:t> с внуками.</a:t>
                      </a:r>
                      <a:endParaRPr lang="ru-RU" sz="10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14:00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</a:tr>
              <a:tr h="396367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28.09</a:t>
                      </a:r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/>
                        <a:t>Тренинг познавательных процессов. Загадки и упражнения для мозга. Память, внимание, интеллект по книге А. Могучий.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+mn-lt"/>
                        </a:rPr>
                        <a:t>10:00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endParaRPr lang="ru-RU" sz="1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/>
                        <a:t>Мастер-класс. Вязание.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14:00</a:t>
                      </a:r>
                      <a:endParaRPr lang="ru-RU" sz="1000" b="0" dirty="0"/>
                    </a:p>
                  </a:txBody>
                  <a:tcPr anchor="ctr"/>
                </a:tc>
              </a:tr>
              <a:tr h="39636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Мероприятие с участием Всероссийской партии «Единая Россия». День воссоединения ДНР, ЛНР, Запорожской и Херсонской областей с Россией.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12:00</a:t>
                      </a:r>
                      <a:endParaRPr lang="ru-RU" sz="1000" dirty="0"/>
                    </a:p>
                  </a:txBody>
                  <a:tcPr anchor="ctr"/>
                </a:tc>
              </a:tr>
              <a:tr h="24391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День памяти Мучениц Веры, Надежды и матери их Софии. История и традиции праздника.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14:00</a:t>
                      </a:r>
                      <a:endParaRPr lang="ru-RU" sz="10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0451" y="9593632"/>
            <a:ext cx="882866" cy="8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16131</TotalTime>
  <Words>337</Words>
  <Application>Microsoft Office PowerPoint</Application>
  <PresentationFormat>Произвольный</PresentationFormat>
  <Paragraphs>67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86</cp:revision>
  <cp:lastPrinted>2026-02-25T11:02:35Z</cp:lastPrinted>
  <dcterms:created xsi:type="dcterms:W3CDTF">2025-11-06T11:20:25Z</dcterms:created>
  <dcterms:modified xsi:type="dcterms:W3CDTF">2026-08-26T15:12:33Z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