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98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Боковском районе</a:t>
            </a:r>
            <a:endParaRPr sz="12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: Ростовская область,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Боковская, пер.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Теличенко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д.22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8(86382)3-19-98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Федунова Татьяна Вячеславовна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пятница: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988050" y="799594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94934" y="817646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982701"/>
              </p:ext>
            </p:extLst>
          </p:nvPr>
        </p:nvGraphicFramePr>
        <p:xfrm>
          <a:off x="420664" y="1560486"/>
          <a:ext cx="6807200" cy="6036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871"/>
                <a:gridCol w="4825458"/>
                <a:gridCol w="990871"/>
              </a:tblGrid>
              <a:tr h="2308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Дата 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Мероприятие</a:t>
                      </a:r>
                      <a:endParaRPr lang="ru-RU" sz="13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Время</a:t>
                      </a:r>
                      <a:endParaRPr lang="ru-RU" sz="13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238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начала</a:t>
                      </a:r>
                      <a:endParaRPr lang="ru-RU" sz="13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705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02.03</a:t>
                      </a:r>
                      <a:endParaRPr lang="ru-RU" sz="1300" b="0" i="0" u="none" strike="noStrike" dirty="0">
                        <a:solidFill>
                          <a:srgbClr val="231F2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effectLst/>
                        </a:rPr>
                        <a:t>Сбор гуманитарной помощи УСВО с участием волонтерских организаций «МЫ ВМЕСТЕ»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10:00</a:t>
                      </a:r>
                      <a:endParaRPr lang="ru-RU" sz="1300" b="0" i="0" u="none" strike="noStrike">
                        <a:solidFill>
                          <a:srgbClr val="231F2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467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06.03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Мероприятие с участием Всероссийской партии  «Единая Россия» </a:t>
                      </a:r>
                      <a:r>
                        <a:rPr lang="ru-RU" sz="1300" u="none" strike="noStrike" dirty="0" smtClean="0">
                          <a:effectLst/>
                        </a:rPr>
                        <a:t>герои не умирают  посещение памятника «Аллея Героев»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10:00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467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12.03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effectLst/>
                        </a:rPr>
                        <a:t>Просветительское мероприятие (</a:t>
                      </a:r>
                      <a:r>
                        <a:rPr lang="ru-RU" sz="1300" u="none" strike="noStrike" dirty="0" err="1" smtClean="0">
                          <a:effectLst/>
                        </a:rPr>
                        <a:t>онлайн-лекция</a:t>
                      </a:r>
                      <a:r>
                        <a:rPr lang="ru-RU" sz="1300" u="none" strike="noStrike" dirty="0" smtClean="0">
                          <a:effectLst/>
                        </a:rPr>
                        <a:t>) РОЗ «В здравом уме и твердой памяти: практики для активного долголетия»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10:00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467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16.03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effectLst/>
                        </a:rPr>
                        <a:t>Лекция по обучению граждан старшего поколения навыкам финансового планирования  «Финансовой грамотности» 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10:00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467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20.03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профилактических мероприятий по предотвращению мошенничества (с использованием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контента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 сайта МВД)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11:00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467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24.03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effectLst/>
                        </a:rPr>
                        <a:t>Консультация по правовым вопросам в компетенции СФР ( в форме ВКС)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11:00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1164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26.03</a:t>
                      </a:r>
                      <a:endParaRPr lang="ru-RU" sz="1300" b="0" i="0" u="none" strike="noStrike" dirty="0">
                        <a:solidFill>
                          <a:srgbClr val="231F2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effectLst/>
                        </a:rPr>
                        <a:t>Создание условий для освоения гражданами старшего поколения, желающими пользоваться современными информационными </a:t>
                      </a:r>
                      <a:r>
                        <a:rPr lang="ru-RU" sz="1300" u="none" strike="noStrike" dirty="0" err="1" smtClean="0">
                          <a:effectLst/>
                        </a:rPr>
                        <a:t>технологиями"Мессенждер</a:t>
                      </a:r>
                      <a:r>
                        <a:rPr lang="ru-RU" sz="1300" u="none" strike="noStrike" dirty="0" smtClean="0">
                          <a:effectLst/>
                        </a:rPr>
                        <a:t> МАКС</a:t>
                      </a:r>
                      <a:r>
                        <a:rPr lang="ru-RU" sz="1300" u="none" strike="noStrike" dirty="0" smtClean="0">
                          <a:effectLst/>
                        </a:rPr>
                        <a:t>»</a:t>
                      </a:r>
                    </a:p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u="none" strike="noStrike" dirty="0" smtClean="0">
                        <a:effectLst/>
                      </a:endParaRPr>
                    </a:p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посвященное "Году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единства народов России"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лекция: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dirty="0" smtClean="0"/>
                        <a:t>Россия — семья семей»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smtClean="0">
                          <a:effectLst/>
                        </a:rPr>
                        <a:t>10:00</a:t>
                      </a:r>
                    </a:p>
                    <a:p>
                      <a:pPr algn="ctr" fontAlgn="ctr"/>
                      <a:endParaRPr lang="ru-RU" sz="13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  <a:tr h="9175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30.03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Лекция по вопросам здорового старения и активного долголетия, создание условия для ведения  здорового образа жизни на тему </a:t>
                      </a:r>
                      <a:r>
                        <a:rPr lang="ru-RU" sz="1300" u="none" strike="noStrike" dirty="0" smtClean="0">
                          <a:effectLst/>
                        </a:rPr>
                        <a:t>«Закаливание»</a:t>
                      </a:r>
                      <a:br>
                        <a:rPr lang="ru-RU" sz="1300" u="none" strike="noStrike" dirty="0" smtClean="0">
                          <a:effectLst/>
                        </a:rPr>
                      </a:b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10:00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5" marR="8065" marT="80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231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Лалин Виктор Алексеевич</cp:lastModifiedBy>
  <cp:revision>30</cp:revision>
  <dcterms:created xsi:type="dcterms:W3CDTF">2025-11-06T11:20:25Z</dcterms:created>
  <dcterms:modified xsi:type="dcterms:W3CDTF">2026-02-26T14:40:37Z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