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35763" cy="985678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2635" y="-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/>
              <a:t>МЕРОПРИЯТИЯ </a:t>
            </a:r>
            <a:r>
              <a:rPr sz="2000"/>
              <a:t>НА</a:t>
            </a:r>
            <a:r>
              <a:rPr sz="2000" spc="-5"/>
              <a:t> </a:t>
            </a:r>
            <a:r>
              <a:rPr lang="ru-RU" sz="2000" spc="-5" dirty="0" smtClean="0"/>
              <a:t>МАРТ</a:t>
            </a:r>
            <a:endParaRPr sz="2000" spc="-10" dirty="0"/>
          </a:p>
          <a:p>
            <a:pPr marR="5080" algn="r">
              <a:lnSpc>
                <a:spcPts val="2700"/>
              </a:lnSpc>
            </a:pPr>
            <a:r>
              <a:rPr sz="2000" spc="-20" dirty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КС (на правах отдела)в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Верхнедонском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 :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.Советская  24, ст.Казанская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8(86364)31-9-28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Коваленко О.С.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6" y="6946901"/>
            <a:ext cx="3464363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                                 пятница 08:00 - 16.45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196849" y="1748384"/>
          <a:ext cx="7315202" cy="5223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73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50686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060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120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664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03.03.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Мероприятие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по интересам « В 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кругу друзей  » (общение , чтение , игры).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664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Организация помощи  УСВО.( подготовка материала для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 :плетения </a:t>
                      </a:r>
                      <a:r>
                        <a:rPr lang="ru-RU" sz="1200" b="0" baseline="0" smtClean="0">
                          <a:latin typeface="+mn-lt"/>
                          <a:cs typeface="Calibri Light"/>
                        </a:rPr>
                        <a:t>маскировочных сетей 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,изготовления </a:t>
                      </a:r>
                      <a:r>
                        <a:rPr lang="ru-RU" sz="1200" b="0" baseline="0" smtClean="0">
                          <a:latin typeface="+mn-lt"/>
                          <a:cs typeface="Calibri Light"/>
                        </a:rPr>
                        <a:t>окопных свечей ) 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.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664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05.03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Мероприятие с участием ВП «Единая</a:t>
                      </a: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 Россия»  тема  - «Выборы 2026 года».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3911">
                <a:tc>
                  <a:txBody>
                    <a:bodyPr/>
                    <a:lstStyle/>
                    <a:p>
                      <a:r>
                        <a:rPr lang="ru-RU" dirty="0" smtClean="0"/>
                        <a:t>10.03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Мероприятия совместно с детьми и внуками «Познавательные процессы: загадки, упражнения для мозга».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85682">
                <a:tc>
                  <a:txBody>
                    <a:bodyPr/>
                    <a:lstStyle/>
                    <a:p>
                      <a:r>
                        <a:rPr lang="ru-RU" dirty="0" smtClean="0"/>
                        <a:t>12.03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Просветительское мероприятие ( </a:t>
                      </a:r>
                      <a:r>
                        <a:rPr lang="ru-RU" sz="1200" dirty="0" err="1" smtClean="0"/>
                        <a:t>онлайн</a:t>
                      </a:r>
                      <a:r>
                        <a:rPr lang="ru-RU" sz="1200" dirty="0" smtClean="0"/>
                        <a:t>   лекция РО</a:t>
                      </a:r>
                      <a:r>
                        <a:rPr lang="ru-RU" sz="1200" baseline="0" dirty="0" smtClean="0"/>
                        <a:t> «</a:t>
                      </a:r>
                      <a:r>
                        <a:rPr lang="ru-RU" sz="1200" dirty="0" smtClean="0"/>
                        <a:t>Знание»)  «В здравом уме и твёрдой</a:t>
                      </a:r>
                      <a:r>
                        <a:rPr lang="ru-RU" sz="1200" baseline="0" dirty="0" smtClean="0"/>
                        <a:t> памяти : практика для активного долголетия 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580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Беседы по гражданской обороне.                                                                            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3911">
                <a:tc>
                  <a:txBody>
                    <a:bodyPr/>
                    <a:lstStyle/>
                    <a:p>
                      <a:r>
                        <a:rPr lang="ru-RU" dirty="0" smtClean="0"/>
                        <a:t>17.03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Профилактическое  мероприятие «Как не попасть на уловки мошенников» </a:t>
                      </a:r>
                      <a:endParaRPr lang="ru-RU" sz="1200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Мероприятия посвящённые  Году  единства народов </a:t>
                      </a:r>
                      <a:r>
                        <a:rPr lang="ru-RU" sz="1200" dirty="0" smtClean="0"/>
                        <a:t>России   -  посещение выставки «Куклы в традиционных </a:t>
                      </a:r>
                      <a:r>
                        <a:rPr lang="ru-RU" sz="1200" smtClean="0"/>
                        <a:t>народных костюмах»</a:t>
                      </a:r>
                      <a:endParaRPr lang="ru-RU" sz="1200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391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Мероприятия к памятным датам - история освобождения </a:t>
                      </a:r>
                      <a:r>
                        <a:rPr lang="ru-RU" sz="1200" dirty="0" err="1" smtClean="0"/>
                        <a:t>Верхнедонского</a:t>
                      </a:r>
                      <a:r>
                        <a:rPr lang="ru-RU" sz="1200" dirty="0" smtClean="0"/>
                        <a:t> района от немецко-фашистских захватчиков.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3911">
                <a:tc>
                  <a:txBody>
                    <a:bodyPr/>
                    <a:lstStyle/>
                    <a:p>
                      <a:r>
                        <a:rPr lang="ru-RU" dirty="0" smtClean="0"/>
                        <a:t>24.03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Консультация по правовым вопросам в компетенции СФР  в формате ВКС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28788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</TotalTime>
  <Words>216</Words>
  <Application>Microsoft Office PowerPoint</Application>
  <PresentationFormat>Произвольный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071HarchenkoTA</cp:lastModifiedBy>
  <cp:revision>89</cp:revision>
  <dcterms:created xsi:type="dcterms:W3CDTF">2025-11-06T11:20:25Z</dcterms:created>
  <dcterms:modified xsi:type="dcterms:W3CDTF">2026-02-26T10:22:22Z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