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3312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41604" y="8029594"/>
            <a:ext cx="5114290" cy="246131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9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служба(на правах отдела) в Дубовском районе Ростовской области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с.Дубовское , ул. Первомайская, д.81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86377) 2-10-15, 2-10-17, 2-10-18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Хвостова  Елена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 – 16:45                           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137026"/>
              </p:ext>
            </p:extLst>
          </p:nvPr>
        </p:nvGraphicFramePr>
        <p:xfrm>
          <a:off x="336582" y="1830962"/>
          <a:ext cx="6790065" cy="5344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65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24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Беседа с исполнительным секретарем МО партии «Единая Россия» - «Россия</a:t>
                      </a:r>
                      <a:r>
                        <a:rPr lang="ru-RU" sz="1200" baseline="0" dirty="0" smtClean="0"/>
                        <a:t> одна на всех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24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04.03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Праздничный концерт  к Международному 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женскому дню «Весенняя симфония»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11.00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5079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10.03.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Участие в акции сбора гуманитарной помощи бойцам СВО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1895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Онлайн - лекция с РОЗ «В здравом уме  и твердой памяти: практики для активного долголетия»</a:t>
                      </a:r>
                    </a:p>
                    <a:p>
                      <a:r>
                        <a:rPr lang="ru-RU" sz="1200" dirty="0" smtClean="0"/>
                        <a:t>Мероприятие, посвященное  Году единства народов</a:t>
                      </a:r>
                      <a:r>
                        <a:rPr lang="ru-RU" sz="1200" baseline="0" dirty="0" smtClean="0"/>
                        <a:t> России «Мы сильны, когда едины!»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9729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Урок цифровой грамотности «</a:t>
                      </a:r>
                      <a:r>
                        <a:rPr lang="ru-RU" sz="1200" dirty="0" err="1" smtClean="0"/>
                        <a:t>Киберграмотность</a:t>
                      </a:r>
                      <a:r>
                        <a:rPr lang="ru-RU" sz="1200" dirty="0" smtClean="0"/>
                        <a:t>: от новичка до профи»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9278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Литературно-музыкальное мероприятие, посвященное воссоединению Крыма с Россией «Крымская весна»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 smtClean="0"/>
                    </a:p>
                  </a:txBody>
                  <a:tcPr/>
                </a:tc>
              </a:tr>
              <a:tr h="32056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24.03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Консультация по правовым вопросам в компетенции СФР (ВКС)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Профилактическая беседа «Осторожно! Мошенники!»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26.03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Литературное мероприятие о творчестве </a:t>
                      </a:r>
                      <a:r>
                        <a:rPr lang="ru-RU" sz="1200" dirty="0" err="1" smtClean="0"/>
                        <a:t>М.Джалиля</a:t>
                      </a:r>
                      <a:r>
                        <a:rPr lang="ru-RU" sz="1200" dirty="0" smtClean="0"/>
                        <a:t> «От строки до подвига…»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9728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30.03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Беседа  по вопросам здорового старения и активного долголетия «Не просто жить, а </a:t>
                      </a:r>
                      <a:r>
                        <a:rPr lang="ru-RU" sz="1200" smtClean="0"/>
                        <a:t>жить здорово!»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225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Хвостова Елена Геннадьевна</cp:lastModifiedBy>
  <cp:revision>36</cp:revision>
  <cp:lastPrinted>2026-02-24T12:45:12Z</cp:lastPrinted>
  <dcterms:created xsi:type="dcterms:W3CDTF">2025-11-06T11:20:25Z</dcterms:created>
  <dcterms:modified xsi:type="dcterms:W3CDTF">2026-02-24T12:46:00Z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