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 showGuides="1">
      <p:cViewPr>
        <p:scale>
          <a:sx n="154" d="100"/>
          <a:sy n="154" d="100"/>
        </p:scale>
        <p:origin x="-588" y="33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/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z="2400" smtClean="0"/>
              <a:t>НА</a:t>
            </a:r>
            <a:r>
              <a:rPr lang="ru-RU" sz="2400" dirty="0" smtClean="0"/>
              <a:t> МАРТ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ЖДЕМ!</a:t>
            </a:r>
            <a:endParaRPr sz="4400" dirty="0">
              <a:latin typeface="Calibri" panose="020F0502020204030204"/>
              <a:cs typeface="Calibri" panose="020F050202020403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10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Наши</a:t>
            </a:r>
            <a:r>
              <a:rPr sz="1100" spc="-35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1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контакты: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 Клиентская служба (на правах отдела) в </a:t>
            </a:r>
            <a:r>
              <a:rPr lang="ru-RU" sz="1100" spc="-10" dirty="0" err="1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Мартыновском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районе</a:t>
            </a:r>
            <a:endParaRPr sz="1100" dirty="0">
              <a:latin typeface="Calibri" panose="020F0502020204030204"/>
              <a:cs typeface="Calibri" panose="020F0502020204030204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Адрес: Ростовская область, </a:t>
            </a:r>
            <a:r>
              <a:rPr lang="ru-RU" sz="1100" dirty="0" err="1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Мартыновский</a:t>
            </a: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район, ул.Советская, д.84 а  </a:t>
            </a:r>
            <a: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</a:br>
            <a: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номер 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8(988) 548-12-40</a:t>
            </a:r>
            <a:endParaRPr lang="ru-RU" sz="1100" dirty="0">
              <a:solidFill>
                <a:srgbClr val="FFFFFF"/>
              </a:solidFill>
              <a:latin typeface="Calibri" panose="020F0502020204030204"/>
              <a:cs typeface="Calibri" panose="020F0502020204030204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Галушко Елена Ивановна</a:t>
            </a:r>
            <a:endParaRPr sz="11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854450" y="6946900"/>
            <a:ext cx="3373754" cy="10817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lang="ru-RU" sz="1600" b="1" dirty="0" smtClean="0">
              <a:solidFill>
                <a:srgbClr val="58595B"/>
              </a:solidFill>
              <a:latin typeface="Calibri" panose="020F0502020204030204"/>
              <a:cs typeface="Calibri" panose="020F0502020204030204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sz="16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Время</a:t>
            </a:r>
            <a:r>
              <a:rPr sz="1600" b="1" spc="-65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работы: </a:t>
            </a:r>
            <a:r>
              <a:rPr sz="1200" b="1" spc="-1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понедельник 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–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четверг</a:t>
            </a:r>
            <a:r>
              <a:rPr sz="1200" b="1" spc="-1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8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: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00-18:00</a:t>
            </a: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sz="16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Отделение Фонда</a:t>
            </a:r>
            <a:r>
              <a:rPr sz="800" spc="5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пенсионного</a:t>
            </a:r>
            <a:endParaRPr sz="800" smtClean="0">
              <a:latin typeface="Calibri" panose="020F0502020204030204"/>
              <a:cs typeface="Calibri" panose="020F0502020204030204"/>
            </a:endParaRPr>
          </a:p>
          <a:p>
            <a:pPr marL="12700" marR="215900">
              <a:lnSpc>
                <a:spcPts val="800"/>
              </a:lnSpc>
            </a:pPr>
            <a:r>
              <a:rPr sz="8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и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социального</a:t>
            </a:r>
            <a:r>
              <a:rPr sz="800" spc="5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страхования</a:t>
            </a:r>
            <a:r>
              <a:rPr sz="800" spc="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25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РФ</a:t>
            </a:r>
            <a:endParaRPr sz="800" smtClean="0">
              <a:latin typeface="Calibri" panose="020F0502020204030204"/>
              <a:cs typeface="Calibri" panose="020F0502020204030204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-10" dirty="0" smtClean="0">
                <a:solidFill>
                  <a:srgbClr val="FFFFFF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по Ростовской 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области</a:t>
            </a:r>
            <a:endParaRPr sz="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216650" y="8166100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492102" y="1703362"/>
          <a:ext cx="6911975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6605"/>
                <a:gridCol w="4963160"/>
                <a:gridCol w="1172210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701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03.03.26</a:t>
                      </a:r>
                      <a:endParaRPr lang="ru-RU" sz="1000" b="0" dirty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Мероприятие посвященное </a:t>
                      </a:r>
                      <a:r>
                        <a:rPr lang="ru-RU" sz="1000" baseline="0" dirty="0" smtClean="0"/>
                        <a:t> Году единства народов России</a:t>
                      </a:r>
                      <a:r>
                        <a:rPr lang="ru-RU" sz="1000" dirty="0" smtClean="0"/>
                        <a:t>:  традиции, культура, история»,</a:t>
                      </a:r>
                      <a:r>
                        <a:rPr lang="ru-RU" sz="1000" baseline="0" dirty="0" smtClean="0"/>
                        <a:t> совместно с партией «Единая Россия».</a:t>
                      </a:r>
                      <a:endParaRPr lang="ru-RU" sz="10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00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000" b="0" dirty="0">
                        <a:latin typeface="+mn-lt"/>
                        <a:cs typeface="Calibri Light" panose="020F03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11:</a:t>
                      </a:r>
                      <a:r>
                        <a:rPr lang="ru-RU" sz="10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00</a:t>
                      </a:r>
                      <a:endParaRPr lang="ru-RU" sz="1000" b="0" dirty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05.03.26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baseline="0" dirty="0" smtClean="0">
                          <a:latin typeface="+mn-lt"/>
                          <a:cs typeface="Calibri Light" panose="020F0302020204030204"/>
                        </a:rPr>
                        <a:t>Мероприятие, посвященное Международному женскому дню 8 марта.</a:t>
                      </a:r>
                      <a:endParaRPr lang="ru-RU" sz="1000" b="0" dirty="0">
                        <a:latin typeface="+mn-lt"/>
                        <a:cs typeface="Calibri Light" panose="020F03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11:00</a:t>
                      </a:r>
                    </a:p>
                    <a:p>
                      <a:endParaRPr lang="ru-RU" sz="1000" b="0" dirty="0" smtClean="0">
                        <a:latin typeface="+mn-lt"/>
                      </a:endParaRPr>
                    </a:p>
                  </a:txBody>
                  <a:tcPr/>
                </a:tc>
              </a:tr>
              <a:tr h="243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10.03.26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Мероприятие -«Книжный клуб» 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11:00</a:t>
                      </a:r>
                      <a:endParaRPr lang="ru-RU" sz="1000" dirty="0"/>
                    </a:p>
                  </a:txBody>
                  <a:tcPr/>
                </a:tc>
              </a:tr>
              <a:tr h="7010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12.03.26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ru-RU" sz="1000" dirty="0" smtClean="0"/>
                        <a:t>Просветительское мероприятие (</a:t>
                      </a:r>
                      <a:r>
                        <a:rPr lang="ru-RU" sz="1000" dirty="0" err="1" smtClean="0"/>
                        <a:t>онлайн</a:t>
                      </a:r>
                      <a:r>
                        <a:rPr lang="ru-RU" sz="1000" dirty="0" smtClean="0"/>
                        <a:t> -лекция) с РОЗ на тему: «В здравом уме и твердой памяти : практики</a:t>
                      </a:r>
                      <a:r>
                        <a:rPr lang="ru-RU" sz="1000" baseline="0" dirty="0" smtClean="0"/>
                        <a:t> для активного долголетия</a:t>
                      </a:r>
                      <a:r>
                        <a:rPr lang="ru-RU" sz="1000" dirty="0" smtClean="0"/>
                        <a:t>».</a:t>
                      </a:r>
                    </a:p>
                    <a:p>
                      <a:pPr marL="228600" indent="-228600">
                        <a:buAutoNum type="arabicPeriod"/>
                      </a:pPr>
                      <a:endParaRPr lang="ru-RU" sz="1000" dirty="0" smtClean="0"/>
                    </a:p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dirty="0" smtClean="0"/>
                        <a:t>10:00</a:t>
                      </a:r>
                    </a:p>
                    <a:p>
                      <a:endParaRPr lang="ru-RU" sz="1000" dirty="0" smtClean="0"/>
                    </a:p>
                    <a:p>
                      <a:endParaRPr lang="ru-RU" sz="1000" dirty="0" smtClean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17.03.26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indent="-22860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dirty="0" smtClean="0"/>
                        <a:t>Мероприятие « Мобильная грамотность».</a:t>
                      </a:r>
                    </a:p>
                    <a:p>
                      <a:pPr marL="228600" indent="-228600">
                        <a:buAutoNum type="arabicPeriod"/>
                      </a:pPr>
                      <a:endParaRPr lang="ru-RU" sz="1000" b="0" baseline="0" dirty="0" smtClean="0">
                        <a:latin typeface="+mn-lt"/>
                        <a:cs typeface="Calibri Light" panose="020F03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11:00</a:t>
                      </a:r>
                    </a:p>
                    <a:p>
                      <a:endParaRPr lang="ru-RU" sz="1000" dirty="0" smtClean="0"/>
                    </a:p>
                    <a:p>
                      <a:endParaRPr lang="ru-RU" sz="1000" dirty="0" smtClean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19.03.26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indent="-22860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dirty="0" smtClean="0"/>
                        <a:t>Международный день кукольника.</a:t>
                      </a:r>
                    </a:p>
                    <a:p>
                      <a:pPr marL="228600" indent="-228600" algn="l">
                        <a:buNone/>
                      </a:pPr>
                      <a:r>
                        <a:rPr lang="ru-RU" sz="1000" b="0" dirty="0" smtClean="0"/>
                        <a:t>Мастер- класс по изготовлению кукол ручной работы.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11:00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24.03.26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None/>
                      </a:pPr>
                      <a:r>
                        <a:rPr lang="ru-RU" sz="1000" dirty="0" smtClean="0"/>
                        <a:t>Консультация по правовым вопросам в компетенции СФР</a:t>
                      </a:r>
                      <a:r>
                        <a:rPr lang="ru-RU" sz="1000" baseline="0" dirty="0" smtClean="0"/>
                        <a:t> ( в форме ВКС)</a:t>
                      </a:r>
                      <a:endParaRPr lang="ru-RU" sz="1000" dirty="0" smtClean="0"/>
                    </a:p>
                    <a:p>
                      <a:pPr marL="228600" indent="-228600">
                        <a:buAutoNum type="arabicPeriod"/>
                      </a:pPr>
                      <a:endParaRPr lang="ru-RU" sz="1000" dirty="0" smtClean="0"/>
                    </a:p>
                    <a:p>
                      <a:pPr marL="228600" marR="0" lvl="0" indent="-22860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dirty="0" smtClean="0"/>
                        <a:t>11:00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000" dirty="0" smtClean="0"/>
                    </a:p>
                  </a:txBody>
                  <a:tcPr/>
                </a:tc>
              </a:tr>
              <a:tr h="59309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 panose="020F0502020204030204"/>
                        </a:rPr>
                        <a:t>26.03.26</a:t>
                      </a:r>
                      <a:endParaRPr lang="ru-RU" sz="1000" b="0" dirty="0" smtClean="0">
                        <a:latin typeface="+mn-lt"/>
                        <a:cs typeface="Calibri" panose="020F050202020403020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Лекция по вопросам здорового старения и активного долголетия, создание условий для ведения здорового образа жизни. </a:t>
                      </a:r>
                    </a:p>
                    <a:p>
                      <a:r>
                        <a:rPr lang="ru-RU" sz="1000" dirty="0" smtClean="0"/>
                        <a:t>Тема лекции: </a:t>
                      </a:r>
                      <a:r>
                        <a:rPr lang="ru-RU" sz="1000" b="0" dirty="0" smtClean="0"/>
                        <a:t>« Здоровое питание- залог долголетия».</a:t>
                      </a:r>
                    </a:p>
                    <a:p>
                      <a:endParaRPr lang="ru-RU" sz="1000" dirty="0" smtClean="0"/>
                    </a:p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dirty="0" smtClean="0"/>
                        <a:t>11:00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dirty="0" smtClean="0">
                          <a:latin typeface="+mn-lt"/>
                          <a:cs typeface="Calibri" panose="020F0502020204030204"/>
                        </a:rPr>
                        <a:t>31.03.26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marR="0" lvl="0" indent="-22860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b="0" baseline="0" dirty="0" smtClean="0">
                          <a:latin typeface="+mn-lt"/>
                          <a:cs typeface="Calibri Light" panose="020F0302020204030204"/>
                        </a:rPr>
                        <a:t>Мероприятие, посвященное организации  помощи УСВО,</a:t>
                      </a:r>
                      <a:r>
                        <a:rPr lang="ru-RU" sz="10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28600" marR="0" lvl="0" indent="-22860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0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Гостинец  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для солдата».</a:t>
                      </a:r>
                      <a:endParaRPr lang="ru-RU" sz="1000" dirty="0" smtClean="0"/>
                    </a:p>
                    <a:p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000" dirty="0" smtClean="0"/>
                        <a:t>11:00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3778250" y="7785100"/>
            <a:ext cx="357844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spc="-10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пятница 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–</a:t>
            </a:r>
            <a:r>
              <a:rPr lang="en-US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8</a:t>
            </a:r>
            <a:r>
              <a:rPr lang="en-US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:00-16:45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, </a:t>
            </a:r>
          </a:p>
          <a:p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выходные- суббота, воскресенье</a:t>
            </a:r>
          </a:p>
          <a:p>
            <a:r>
              <a:rPr lang="ru-RU" sz="1400" b="1" dirty="0" smtClean="0">
                <a:solidFill>
                  <a:srgbClr val="58595B"/>
                </a:solidFill>
                <a:latin typeface="Calibri" panose="020F0502020204030204"/>
              </a:rPr>
              <a:t>  </a:t>
            </a:r>
            <a:endParaRPr lang="ru-RU" sz="14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544*412"/>
  <p:tag name="TABLE_ENDDRAG_RECT" val="50*157*544*41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215</Words>
  <Application>WPS Presentation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Галушко Елена Ивановна</cp:lastModifiedBy>
  <cp:revision>58</cp:revision>
  <dcterms:created xsi:type="dcterms:W3CDTF">2025-11-06T11:20:00Z</dcterms:created>
  <dcterms:modified xsi:type="dcterms:W3CDTF">2026-02-26T05:57:53Z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2025-11-06T03:00:00Z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2025-11-06T03:00:00Z</vt:filetime>
  </property>
  <property fmtid="{D5CDD505-2E9C-101B-9397-08002B2CF9AE}" pid="5" name="Producer">
    <vt:lpwstr>Adobe PDF Library 17.0</vt:lpwstr>
  </property>
  <property fmtid="{D5CDD505-2E9C-101B-9397-08002B2CF9AE}" pid="6" name="ICV">
    <vt:lpwstr>2761E79D94FA4A21BC39FE28F8DA94F7_12</vt:lpwstr>
  </property>
  <property fmtid="{D5CDD505-2E9C-101B-9397-08002B2CF9AE}" pid="7" name="KSOProductBuildVer">
    <vt:lpwstr>1033-12.2.0.23196</vt:lpwstr>
  </property>
</Properties>
</file>