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2913" cy="992505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846" y="2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15007"/>
              </p:ext>
            </p:extLst>
          </p:nvPr>
        </p:nvGraphicFramePr>
        <p:xfrm>
          <a:off x="350334" y="1765300"/>
          <a:ext cx="6970600" cy="534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40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63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Мероприятие с участниками СВО. Сбор гуманитарной помощи.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754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7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Милые женщины. Теплые слова с партией «ЕДИНАЯ РОССИИЯ». Фотовыставка «Женщины на войне»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754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>
                          <a:latin typeface="+mn-lt"/>
                          <a:cs typeface="Calibri"/>
                        </a:rPr>
                        <a:t>10.03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Литературно музыкальная гостиная «Этот мир придуман не нами» к столетию Зацепина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  <a:endParaRPr lang="ru-RU" sz="16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</a:tr>
              <a:tr h="861737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1</a:t>
                      </a:r>
                      <a:r>
                        <a:rPr lang="ru-RU" sz="1700" b="1" dirty="0" smtClean="0"/>
                        <a:t>2.03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 smtClean="0">
                          <a:latin typeface="+mn-lt"/>
                          <a:cs typeface="Calibri Light"/>
                        </a:rPr>
                        <a:t>Л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екция с РОЗ на тему «В</a:t>
                      </a:r>
                      <a:r>
                        <a:rPr lang="ru-RU" sz="1300" b="0" baseline="0" dirty="0" smtClean="0">
                          <a:latin typeface="+mn-lt"/>
                          <a:cs typeface="Calibri Light"/>
                        </a:rPr>
                        <a:t> здравом уме и твердой памяти: практики для активного долголетия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«Живое слово мудрости духовной»,</a:t>
                      </a:r>
                      <a:r>
                        <a:rPr lang="ru-RU" sz="13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посвященное празднования дня православной книги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8589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17.03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посвященное Году единства народов России - Познавательная программа «Крым – жемчужина России» (ко дню воссоединения Крыма с России)</a:t>
                      </a: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41723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20.03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Мероприятие в честь 150 лет основание Милютинского района</a:t>
                      </a: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861737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</a:t>
                      </a:r>
                      <a:r>
                        <a:rPr lang="en-US" sz="1700" b="1" dirty="0" smtClean="0"/>
                        <a:t>4</a:t>
                      </a:r>
                      <a:r>
                        <a:rPr lang="ru-RU" sz="1700" b="1" dirty="0" smtClean="0"/>
                        <a:t>.03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Консультацию по правовым вопросам в компетенции СФР ( в форме ВКС)</a:t>
                      </a:r>
                    </a:p>
                    <a:p>
                      <a:r>
                        <a:rPr lang="ru-RU" sz="1300" dirty="0" smtClean="0"/>
                        <a:t>Познавательная программа «Осторожно экстремизм». Обучение цифровой грамотности</a:t>
                      </a:r>
                      <a:endParaRPr lang="en-US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0000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27.03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Поэзия родного края. Всемирный день поэзии</a:t>
                      </a:r>
                      <a:endParaRPr lang="ru-RU" sz="13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216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Дейнекин Алексей Алексеевич</cp:lastModifiedBy>
  <cp:revision>41</cp:revision>
  <cp:lastPrinted>2026-02-24T07:09:13Z</cp:lastPrinted>
  <dcterms:created xsi:type="dcterms:W3CDTF">2025-11-06T11:20:25Z</dcterms:created>
  <dcterms:modified xsi:type="dcterms:W3CDTF">2026-02-26T11:09:54Z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