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274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87850" y="316976"/>
            <a:ext cx="2751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37329" y="8306891"/>
            <a:ext cx="528295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Покровское, пер. Тургеневский, д.26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8(86347) 2-48-68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Колдовская Инна Витальевна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922652" y="7368241"/>
            <a:ext cx="3725307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                                пятница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324102"/>
              </p:ext>
            </p:extLst>
          </p:nvPr>
        </p:nvGraphicFramePr>
        <p:xfrm>
          <a:off x="556379" y="1472590"/>
          <a:ext cx="6790065" cy="5945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50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777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02.03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итературно-музыкальной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композиции «Литературный вальс» при участии инструментального ансамбля Даниила Топольского и творческих коллективов </a:t>
                      </a:r>
                      <a:r>
                        <a:rPr lang="ru-RU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Неклиновского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района. (РДК)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10:30</a:t>
                      </a:r>
                    </a:p>
                  </a:txBody>
                  <a:tcPr/>
                </a:tc>
              </a:tr>
              <a:tr h="4710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04.03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чаепитие,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посвященное Международному женскому дню «В честь прекрасных дам»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10:30</a:t>
                      </a:r>
                    </a:p>
                  </a:txBody>
                  <a:tcPr/>
                </a:tc>
              </a:tr>
              <a:tr h="4863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06.03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праздничной программы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«Женщина-симфония жизни", посвящённой Международному женскому дню.(РДК)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9397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-лекция  с РОЗ «В здравом уме и твердой памяти : практики для активного долголетия»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 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стол «Здоровые привычки»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18.03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Помощь УСВО с участием партии «Единая Россия»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aseline="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обучению навыкам финансового планирования, повышению финансовой, цифровой, правовой и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медиаграмотности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«Долгосрочные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сбережения. Финансовое планирование»</a:t>
                      </a:r>
                      <a:endParaRPr lang="ru-RU" sz="11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10:30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517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24.03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Консультация</a:t>
                      </a:r>
                      <a:r>
                        <a:rPr lang="ru-RU" sz="1400" baseline="0" dirty="0" smtClean="0"/>
                        <a:t> по правовым вопросам в компетенции СФР          (в форме ВКС</a:t>
                      </a:r>
                      <a:r>
                        <a:rPr lang="ru-RU" sz="1400" baseline="0" dirty="0" smtClean="0"/>
                        <a:t>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Мероприятие, посвященное Году единства народов России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«Национальные забавы народов России»</a:t>
                      </a:r>
                      <a:endParaRPr lang="ru-RU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11:30</a:t>
                      </a:r>
                      <a:endParaRPr lang="ru-RU" sz="1400" b="0" dirty="0" smtClean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</TotalTime>
  <Words>211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Колдовская Инна Витальевна</cp:lastModifiedBy>
  <cp:revision>50</cp:revision>
  <cp:lastPrinted>2026-02-25T13:06:48Z</cp:lastPrinted>
  <dcterms:created xsi:type="dcterms:W3CDTF">2025-11-06T11:20:25Z</dcterms:created>
  <dcterms:modified xsi:type="dcterms:W3CDTF">2026-02-25T13:34:36Z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