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6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lang="ru-RU" spc="-10" dirty="0" smtClean="0"/>
              <a:t>на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35915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Октябрьском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п.Каменоломни, пер.Почтовый 9В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номер:89603207403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Устинова Виктория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016250" y="74041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 работы:                                   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– четверг</a:t>
            </a:r>
            <a:r>
              <a:rPr lang="ru-RU" sz="1400" b="1" i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i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400" b="1" i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i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i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400" b="1" i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</a:t>
            </a:r>
            <a:r>
              <a:rPr lang="ru-RU" sz="16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8:00  - 16:45</a:t>
            </a:r>
            <a:endParaRPr sz="1400" i="1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501650" y="1744980"/>
          <a:ext cx="6764196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46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53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172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02.03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Мероприятие посвященное Году единства Народов России. «Праздники народов России» Традиции, обычаи и др.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10:00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06.03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День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поэзии приуроченный к празднику 8 марта. «Во славу женщине» Чаепитие. 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10.03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Мероприятие по финансовой  и цифровой грамотности</a:t>
                      </a:r>
                      <a:r>
                        <a:rPr lang="ru-RU" sz="1200" baseline="0" dirty="0" smtClean="0"/>
                        <a:t> «Цифровой </a:t>
                      </a:r>
                      <a:r>
                        <a:rPr lang="en-US" sz="1200" baseline="0" dirty="0" smtClean="0"/>
                        <a:t>ID </a:t>
                      </a:r>
                      <a:r>
                        <a:rPr lang="ru-RU" sz="1200" baseline="0" dirty="0" smtClean="0"/>
                        <a:t>в приложении </a:t>
                      </a:r>
                      <a:r>
                        <a:rPr lang="en-US" sz="1200" baseline="0" dirty="0" smtClean="0"/>
                        <a:t>MAX – </a:t>
                      </a:r>
                      <a:r>
                        <a:rPr lang="ru-RU" sz="1200" baseline="0" dirty="0" smtClean="0"/>
                        <a:t>просто о  сложном»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2832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12.03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Лекция с РОЗ на тему:</a:t>
                      </a:r>
                      <a:r>
                        <a:rPr lang="ru-RU" sz="1200" baseline="0" dirty="0" smtClean="0"/>
                        <a:t> «В здравом уме и твердой памяти: практики активного долголетия»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17.03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«Частичка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 прекрасный наш Крым» мероприятие в преддверии исторической даты воссоединения Крыма с Россией, с участием Всероссийской партии «Единая Россия»</a:t>
                      </a:r>
                      <a:endParaRPr lang="ru-RU" sz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19.03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aseline="0" dirty="0" smtClean="0"/>
                        <a:t>  Мероприятие посвященное организации помощи УСВО: «Тепло для героя»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24.03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правовым вопросам в компетенции СФР (в форме ВКС)</a:t>
                      </a:r>
                      <a:endParaRPr lang="ru-RU" sz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smtClean="0"/>
                        <a:t>27.03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Изотерапия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Рисуем гуашью. «Хохломская роспись» </a:t>
                      </a:r>
                      <a:endParaRPr lang="ru-RU" sz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209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071KlyushinaVV</cp:lastModifiedBy>
  <cp:revision>82</cp:revision>
  <dcterms:created xsi:type="dcterms:W3CDTF">2025-11-06T11:20:25Z</dcterms:created>
  <dcterms:modified xsi:type="dcterms:W3CDTF">2026-02-26T12:56:44Z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