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108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92650" y="316976"/>
            <a:ext cx="24466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 smtClean="0"/>
              <a:t>НА</a:t>
            </a:r>
            <a:r>
              <a:rPr lang="ru-RU" spc="-5" dirty="0"/>
              <a:t> </a:t>
            </a:r>
            <a:r>
              <a:rPr lang="ru-RU" spc="-5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200" spc="-1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Клиентская служба(на правах отдела) в Орловском районе</a:t>
            </a:r>
            <a:endParaRPr sz="1200" dirty="0">
              <a:latin typeface="Times New Roman" pitchFamily="18" charset="0"/>
              <a:cs typeface="Times New Roman" pitchFamily="18" charset="0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п. Орловский , ул. Пионерская ,62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8-(863-75) -55-55-04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Лобаченко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Ирина Анатольевна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321050" y="7361555"/>
            <a:ext cx="3795591" cy="6515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200" b="1" dirty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Время</a:t>
            </a:r>
            <a:r>
              <a:rPr sz="1200" b="1" spc="-65" dirty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200" b="1" spc="-10" dirty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работы: понедельник </a:t>
            </a:r>
            <a:r>
              <a:rPr sz="1200" b="1" dirty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sz="1200" b="1" spc="-10" dirty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spc="-10" dirty="0" smtClean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 четверг </a:t>
            </a:r>
            <a:r>
              <a:rPr sz="1200" b="1" dirty="0" smtClean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1200" b="1" dirty="0" smtClean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sz="1200" b="1" dirty="0" smtClean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200" b="1" dirty="0" smtClean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00</a:t>
            </a:r>
            <a:r>
              <a:rPr sz="1200" b="1" spc="-5" dirty="0" smtClean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200" b="1" dirty="0" smtClean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1200" b="1" dirty="0" smtClean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18:00</a:t>
            </a:r>
          </a:p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lang="ru-RU" sz="1200" b="1" spc="-20" dirty="0" smtClean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пятница 8:00-16:45</a:t>
            </a:r>
            <a:endParaRPr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892113" cy="751487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 пенсионного и социального страхования РФ по  Ростовской 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123299" y="7951497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230183" y="8176450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9939050"/>
              </p:ext>
            </p:extLst>
          </p:nvPr>
        </p:nvGraphicFramePr>
        <p:xfrm>
          <a:off x="425450" y="1766666"/>
          <a:ext cx="6729794" cy="53655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5002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53746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41046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03068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1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410863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03.03</a:t>
                      </a:r>
                      <a:endParaRPr lang="ru-RU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Всемирный</a:t>
                      </a:r>
                      <a:r>
                        <a:rPr lang="ru-RU" sz="11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день дикой природы. Природный биосферный заповедник «Ростовский</a:t>
                      </a:r>
                      <a:r>
                        <a:rPr lang="ru-RU" sz="11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» экскурсия в фотографиях.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spc="-10" dirty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</a:t>
                      </a:r>
                      <a:r>
                        <a:rPr lang="ru-RU" sz="1100" b="1" spc="-25" dirty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410863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05.03</a:t>
                      </a:r>
                      <a:endParaRPr lang="ru-RU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Мероприятие,</a:t>
                      </a:r>
                      <a:r>
                        <a:rPr lang="ru-RU" sz="1100" b="0" baseline="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посвящённое Международному женскому дню  ( Праздник  хорошего настроения).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en-US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:00</a:t>
                      </a:r>
                      <a:endParaRPr lang="ru-RU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410863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10.03</a:t>
                      </a:r>
                      <a:endParaRPr lang="ru-RU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Мероприятие , </a:t>
                      </a: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посвящённое  </a:t>
                      </a: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Году единства народов России 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Творческая мастерская  «Костюмы народов России»</a:t>
                      </a:r>
                      <a:r>
                        <a:rPr kumimoji="0" lang="en-US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</a:p>
                    <a:p>
                      <a:endParaRPr lang="ru-RU" sz="11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72274">
                <a:tc>
                  <a:txBody>
                    <a:bodyPr/>
                    <a:lstStyle/>
                    <a:p>
                      <a:pPr algn="ctr"/>
                      <a:r>
                        <a:rPr lang="ru-RU" sz="11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12.03</a:t>
                      </a:r>
                      <a:r>
                        <a:rPr lang="en-US" sz="11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</a:t>
                      </a:r>
                      <a:endParaRPr lang="ru-RU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Онлайн-лекция с РОЗ «В здравом уме  и твердой памяти : практика для активного долголетия».</a:t>
                      </a:r>
                    </a:p>
                    <a:p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10:</a:t>
                      </a:r>
                      <a:r>
                        <a:rPr lang="en-US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r>
                        <a:rPr lang="en-US" sz="11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</a:t>
                      </a:r>
                      <a:endParaRPr lang="ru-RU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510513"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17.03</a:t>
                      </a:r>
                      <a:endParaRPr lang="ru-RU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Мероприятие, посвященное Дню воссоединения Крыма с Россией. (совместно с  Партией  «ЕДИНАЯ  РОССИЯ»</a:t>
                      </a:r>
                      <a:r>
                        <a:rPr kumimoji="0" lang="en-US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</a:t>
                      </a: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r>
                        <a:rPr lang="en-US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:00</a:t>
                      </a:r>
                      <a:endParaRPr lang="ru-RU" sz="11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1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410863"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r>
                        <a:rPr lang="en-US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.0</a:t>
                      </a:r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Библиочас</a:t>
                      </a:r>
                      <a:r>
                        <a:rPr lang="ru-RU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«Любимые поэты» . Конкурс чтецов среди гостей ЦОСП.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</a:p>
                    <a:p>
                      <a:endParaRPr lang="ru-RU" sz="11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895095"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24.03</a:t>
                      </a:r>
                      <a:endParaRPr lang="ru-RU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Консультация по правовым вопросам в компетенции СФР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 в формате  ВКС)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Снова</a:t>
                      </a:r>
                      <a:r>
                        <a:rPr lang="ru-RU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в школу цифровой грамотности  «Что умеет новый </a:t>
                      </a:r>
                      <a:r>
                        <a:rPr lang="ru-RU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мессенджер</a:t>
                      </a:r>
                      <a:r>
                        <a:rPr lang="ru-RU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МАХ» .Получение цифрового 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ID</a:t>
                      </a:r>
                      <a:r>
                        <a:rPr lang="ru-RU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  <a:p>
                      <a:endParaRPr lang="ru-RU" sz="11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1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572274"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26</a:t>
                      </a:r>
                      <a:r>
                        <a:rPr lang="en-US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.0</a:t>
                      </a:r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Патриотический  час  «Мы едины ,значит мы </a:t>
                      </a: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непобедимы </a:t>
                      </a: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». «Все для Победы», сбор гуманитарной помощи для СВО, изготовление окопных свечей.</a:t>
                      </a:r>
                      <a:endParaRPr kumimoji="0" lang="ru-RU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r>
                        <a:rPr lang="en-US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:00</a:t>
                      </a:r>
                      <a:endParaRPr lang="ru-RU" sz="11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410863"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31.03</a:t>
                      </a:r>
                      <a:endParaRPr lang="ru-RU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Экскурсия в парк   «Сказочная жизнь в весеннем парке». Душевное чаепитие  и разговор по душам.   </a:t>
                      </a:r>
                      <a:endParaRPr kumimoji="0" lang="ru-RU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355</TotalTime>
  <Words>251</Words>
  <Application>Microsoft Office PowerPoint</Application>
  <PresentationFormat>Произвольный</PresentationFormat>
  <Paragraphs>47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МАРТ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Лобаченко Ирина Анатольевна</cp:lastModifiedBy>
  <cp:revision>51</cp:revision>
  <dcterms:created xsi:type="dcterms:W3CDTF">2025-11-06T11:20:25Z</dcterms:created>
  <dcterms:modified xsi:type="dcterms:W3CDTF">2026-02-26T11:51:52Z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