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717" autoAdjust="0"/>
  </p:normalViewPr>
  <p:slideViewPr>
    <p:cSldViewPr>
      <p:cViewPr varScale="1">
        <p:scale>
          <a:sx n="63" d="100"/>
          <a:sy n="63" d="100"/>
        </p:scale>
        <p:origin x="-1650" y="-12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4F2216-E348-4A10-A6E8-485D58185C48}" type="datetimeFigureOut">
              <a:rPr lang="ru-RU" smtClean="0"/>
              <a:pPr/>
              <a:t>20.02.2026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2754F-B0B4-4A9D-81CE-6221ACF0A1E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2754F-B0B4-4A9D-81CE-6221ACF0A1E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96850" y="6489700"/>
            <a:ext cx="7162800" cy="40386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400" spc="-10" dirty="0"/>
              <a:t>МЕРОПРИЯТИЯ </a:t>
            </a:r>
            <a:r>
              <a:rPr sz="2400"/>
              <a:t>НА</a:t>
            </a:r>
            <a:r>
              <a:rPr sz="2400" spc="-5"/>
              <a:t> </a:t>
            </a:r>
            <a:r>
              <a:rPr lang="ru-RU" sz="2400" spc="-5" dirty="0" smtClean="0"/>
              <a:t>МАРТ</a:t>
            </a:r>
            <a:endParaRPr sz="2400" spc="-10" dirty="0"/>
          </a:p>
          <a:p>
            <a:pPr marR="5080" algn="r">
              <a:lnSpc>
                <a:spcPts val="2700"/>
              </a:lnSpc>
            </a:pPr>
            <a:r>
              <a:rPr sz="2400" spc="-20" smtClean="0"/>
              <a:t>202</a:t>
            </a:r>
            <a:r>
              <a:rPr lang="ru-RU" sz="2400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77792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400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400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2400" spc="-1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lang="ru-RU" sz="2400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5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50" spc="-3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50" spc="-10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4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Пролетарском районе</a:t>
            </a:r>
            <a:endParaRPr lang="ru-RU" sz="1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8(86374)9-99-40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Пролетарск, пр. 50 лет Октября, 33 «А»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9081816639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Пономарева Инна Ивановна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625850" y="6946900"/>
            <a:ext cx="3733800" cy="716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0" algn="l">
              <a:lnSpc>
                <a:spcPct val="112799"/>
              </a:lnSpc>
              <a:spcBef>
                <a:spcPts val="100"/>
              </a:spcBef>
            </a:pP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ремя</a:t>
            </a:r>
            <a:r>
              <a:rPr lang="ru-RU" sz="1300" spc="-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работы:</a:t>
            </a:r>
            <a:endParaRPr lang="ru-RU" sz="1300" spc="-1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5080" indent="-12700" algn="just">
              <a:lnSpc>
                <a:spcPct val="112799"/>
              </a:lnSpc>
              <a:spcBef>
                <a:spcPts val="100"/>
              </a:spcBef>
            </a:pP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онедельник </a:t>
            </a:r>
            <a:r>
              <a:rPr sz="13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300" spc="-1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четверг 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300" spc="-15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18:00</a:t>
            </a:r>
          </a:p>
          <a:p>
            <a:pPr marL="12700" marR="5080" indent="-12700" algn="just">
              <a:lnSpc>
                <a:spcPct val="112799"/>
              </a:lnSpc>
              <a:spcBef>
                <a:spcPts val="100"/>
              </a:spcBef>
            </a:pPr>
            <a:r>
              <a:rPr lang="ru-RU" sz="1300" spc="-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Пятница 08:00-16:45</a:t>
            </a:r>
            <a:endParaRPr sz="1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40450" y="8775700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</a:t>
            </a:r>
          </a:p>
          <a:p>
            <a:pPr marL="12700" marR="5080">
              <a:lnSpc>
                <a:spcPts val="800"/>
              </a:lnSpc>
            </a:pP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196850" y="1993901"/>
          <a:ext cx="7162801" cy="4444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542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924279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8198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3595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 smtClean="0">
                          <a:latin typeface="+mn-lt"/>
                        </a:rPr>
                        <a:t>Начала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3911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02.03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Мероприятие с участием Всероссийской партии «Единая Россия» 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150" b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плетение маскировочных сетей </a:t>
                      </a:r>
                      <a:r>
                        <a:rPr lang="ru-RU" sz="11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для бойцов)</a:t>
                      </a:r>
                      <a:endParaRPr lang="ru-RU" sz="1150" b="0" i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spc="-25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3911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5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Мероприятие посвященное Международному женскому дню 8 марта – «Весне все возрасты покорны»</a:t>
                      </a:r>
                      <a:endParaRPr lang="ru-RU" sz="1150" b="0" i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endParaRPr lang="ru-RU" sz="11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961510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12.03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50" b="0" dirty="0" smtClean="0">
                          <a:latin typeface="Times New Roman" pitchFamily="18" charset="0"/>
                          <a:cs typeface="Times New Roman" pitchFamily="18" charset="0"/>
                        </a:rPr>
                        <a:t>Лекция с РОЗ на тему «В здравом уме и твердой памяти: практики для активного долголетия»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50" b="0" dirty="0" smtClean="0">
                          <a:latin typeface="Times New Roman" pitchFamily="18" charset="0"/>
                          <a:cs typeface="Times New Roman" pitchFamily="18" charset="0"/>
                        </a:rPr>
                        <a:t>Лекция по вопросам формирования позитивного представления у граждан старшего поколения здорового старения и активного долголетия</a:t>
                      </a:r>
                      <a:r>
                        <a:rPr lang="ru-RU" sz="115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50" b="0" dirty="0" smtClean="0">
                          <a:latin typeface="Times New Roman" pitchFamily="18" charset="0"/>
                          <a:cs typeface="Times New Roman" pitchFamily="18" charset="0"/>
                        </a:rPr>
                        <a:t>(особенности</a:t>
                      </a:r>
                      <a:r>
                        <a:rPr lang="ru-RU" sz="115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приема лекарственных препаратов</a:t>
                      </a:r>
                      <a:r>
                        <a:rPr lang="ru-RU" sz="1150" b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algn="ctr"/>
                      <a:endParaRPr lang="ru-RU" sz="1100" b="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endParaRPr lang="ru-RU" sz="11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39115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17.03</a:t>
                      </a:r>
                    </a:p>
                    <a:p>
                      <a:pPr algn="ctr"/>
                      <a:endParaRPr lang="ru-RU" sz="11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Мероприятие посвященное Дню единства народов России – Час истории «Россия! Крым! Мы - вместе!»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endParaRPr lang="ru-RU" sz="11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64983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20.03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Поэтический час «Поэты народов России» Всемирный день поэзии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</a:tr>
              <a:tr h="613246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24.03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Консультация по правовым вопросам в компетенции СФР (в форме ВКС)  </a:t>
                      </a:r>
                    </a:p>
                    <a:p>
                      <a:pPr algn="just"/>
                      <a:r>
                        <a:rPr lang="ru-RU" sz="11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«Клавдия </a:t>
                      </a:r>
                      <a:r>
                        <a:rPr lang="ru-RU" sz="115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Шульженко-голос</a:t>
                      </a:r>
                      <a:r>
                        <a:rPr lang="ru-RU" sz="11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эпохи» (120 лет со д.р. Клавдии Ивановны </a:t>
                      </a:r>
                      <a:r>
                        <a:rPr lang="ru-RU" sz="115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Шульженко</a:t>
                      </a:r>
                      <a:r>
                        <a:rPr lang="ru-RU" sz="11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</a:tr>
              <a:tr h="626556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31.03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15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Лекция </a:t>
                      </a:r>
                      <a:r>
                        <a:rPr lang="ru-RU" sz="115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по обучению</a:t>
                      </a:r>
                      <a:r>
                        <a:rPr lang="ru-RU" sz="115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навыкам финансовой, цифровой и </a:t>
                      </a:r>
                      <a:r>
                        <a:rPr lang="ru-RU" sz="1150" b="0" i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медиаграмотности</a:t>
                      </a:r>
                      <a:endParaRPr lang="ru-RU" sz="1150" b="0" i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5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Лекция о способах защиты от мошенничества (с использованием </a:t>
                      </a:r>
                      <a:r>
                        <a:rPr lang="ru-RU" sz="115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контента</a:t>
                      </a:r>
                      <a:r>
                        <a:rPr lang="ru-RU" sz="115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 сайта МВД)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11:30</a:t>
                      </a:r>
                      <a:endParaRPr lang="ru-RU" sz="11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</TotalTime>
  <Words>240</Words>
  <Application>Microsoft Office PowerPoint</Application>
  <PresentationFormat>Произвольный</PresentationFormat>
  <Paragraphs>48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Пономарева</cp:lastModifiedBy>
  <cp:revision>67</cp:revision>
  <dcterms:created xsi:type="dcterms:W3CDTF">2025-11-06T11:20:25Z</dcterms:created>
  <dcterms:modified xsi:type="dcterms:W3CDTF">2026-02-20T13:05:26Z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