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205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414258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14570" y="241300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dirty="0"/>
              <a:t>МЕРОПРИЯТИЯ </a:t>
            </a:r>
            <a:r>
              <a:rPr lang="ru-RU" sz="2400" spc="-10" dirty="0" smtClean="0"/>
              <a:t>Н</a:t>
            </a:r>
            <a:r>
              <a:rPr sz="2400" smtClean="0"/>
              <a:t>А</a:t>
            </a:r>
            <a:r>
              <a:rPr sz="2400" spc="-5" smtClean="0"/>
              <a:t> </a:t>
            </a:r>
            <a:r>
              <a:rPr lang="ru-RU" sz="2400" spc="-5" dirty="0" smtClean="0"/>
              <a:t>МАРТ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z="2400" spc="-20" dirty="0"/>
              <a:t>202</a:t>
            </a:r>
            <a:r>
              <a:rPr lang="ru-RU" sz="2400" spc="-20" dirty="0"/>
              <a:t>6</a:t>
            </a:r>
            <a:endParaRPr sz="2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699500"/>
            <a:ext cx="5114290" cy="147014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Семикаракорском районе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г.Семикаракорск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пер.Зеленый, д.18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8(86356) 4-43-20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Калиманова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Евгения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78250" y="7175500"/>
            <a:ext cx="3352800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00 пятница 08:00-16:45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50" y="1612900"/>
          <a:ext cx="6790065" cy="5461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940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</a:t>
                      </a: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4.03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Мероприятие с участием Всероссийской партии «Единая Россия»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 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посвященное </a:t>
                      </a:r>
                      <a:r>
                        <a:rPr lang="ru-RU" sz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международному женскому дню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   </a:t>
                      </a:r>
                      <a:r>
                        <a:rPr lang="ru-RU" sz="1200" b="0" dirty="0" smtClean="0">
                          <a:latin typeface="+mn-lt"/>
                          <a:cs typeface="Calibri Light"/>
                        </a:rPr>
                        <a:t>совместно с внуками</a:t>
                      </a:r>
                      <a:r>
                        <a:rPr lang="en-US" sz="1200" b="0" baseline="0" dirty="0" smtClean="0">
                          <a:latin typeface="+mn-lt"/>
                          <a:cs typeface="Calibri Light"/>
                        </a:rPr>
                        <a:t>.</a:t>
                      </a:r>
                      <a:r>
                        <a:rPr lang="ru-RU" sz="1200" b="0" baseline="0" dirty="0" smtClean="0">
                          <a:latin typeface="+mn-lt"/>
                          <a:cs typeface="Calibri Light"/>
                        </a:rPr>
                        <a:t> « Поздравление членов семьи участников СВО»</a:t>
                      </a:r>
                      <a:endParaRPr lang="ru-RU" sz="12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</a:t>
                      </a:r>
                      <a:endParaRPr lang="ru-RU" sz="12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Мероприятие</a:t>
                      </a:r>
                      <a:r>
                        <a:rPr lang="ru-RU" sz="1200" baseline="0" dirty="0" smtClean="0"/>
                        <a:t> посвященное международному женскому дню. Посещение тематического концерта в Семикаракорском районном Доме культуры.</a:t>
                      </a:r>
                      <a:endParaRPr lang="ru-RU" sz="120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0" dirty="0" smtClean="0">
                          <a:latin typeface="+mn-lt"/>
                        </a:rPr>
                        <a:t>15:00</a:t>
                      </a:r>
                      <a:endParaRPr lang="en-US" sz="1200" b="0" dirty="0" smtClean="0">
                        <a:latin typeface="+mn-lt"/>
                      </a:endParaRPr>
                    </a:p>
                    <a:p>
                      <a:endParaRPr lang="en-US" sz="1200" b="0" dirty="0" smtClean="0">
                        <a:latin typeface="+mn-lt"/>
                      </a:endParaRPr>
                    </a:p>
                    <a:p>
                      <a:endParaRPr lang="ru-RU" sz="12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645536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10</a:t>
                      </a:r>
                      <a:r>
                        <a:rPr lang="en-US" sz="1200" b="1" dirty="0" smtClean="0"/>
                        <a:t>.0</a:t>
                      </a:r>
                      <a:r>
                        <a:rPr lang="ru-RU" sz="1200" b="1" dirty="0" smtClean="0"/>
                        <a:t>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Лекция о способах защиты от мошенничества, и преступных посягательств, меры личной безопасности.</a:t>
                      </a:r>
                      <a:r>
                        <a:rPr lang="ru-RU" sz="1200" baseline="0" dirty="0" smtClean="0"/>
                        <a:t> </a:t>
                      </a:r>
                      <a:endParaRPr lang="en-US" sz="1200" baseline="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/>
                        <a:t>Мероприятие по интересам, общение,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ru-RU" sz="1200" baseline="0" dirty="0" smtClean="0"/>
                        <a:t>чаепитие.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11.</a:t>
                      </a:r>
                      <a:r>
                        <a:rPr lang="ru-RU" sz="1200" dirty="0" smtClean="0"/>
                        <a:t>3</a:t>
                      </a:r>
                      <a:r>
                        <a:rPr lang="en-US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1000384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12</a:t>
                      </a:r>
                      <a:r>
                        <a:rPr lang="en-US" sz="1200" b="1" dirty="0" smtClean="0"/>
                        <a:t>.0</a:t>
                      </a:r>
                      <a:r>
                        <a:rPr lang="ru-RU" sz="1200" b="1" dirty="0" smtClean="0"/>
                        <a:t>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Лекция  РО Знание на тему «В здравом уме и твердой памяти: практики для активного долголетия» </a:t>
                      </a:r>
                      <a:r>
                        <a:rPr lang="ru-RU" sz="1200" baseline="0" dirty="0" smtClean="0"/>
                        <a:t>. </a:t>
                      </a:r>
                      <a:endParaRPr lang="en-US" sz="1200" baseline="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/>
                        <a:t>Мероприятие, посвященное организации помощи УСВО «Работа по подготовке материала для маскировочных сетей» .</a:t>
                      </a:r>
                      <a:endParaRPr lang="ru-RU" sz="1200" dirty="0" smtClean="0"/>
                    </a:p>
                    <a:p>
                      <a:pPr algn="ctr"/>
                      <a:endParaRPr lang="ru-RU" sz="1200" dirty="0" smtClean="0"/>
                    </a:p>
                    <a:p>
                      <a:pPr algn="ctr"/>
                      <a:endParaRPr lang="ru-RU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  <a:endParaRPr lang="en-US" sz="1200" dirty="0" smtClean="0"/>
                    </a:p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17</a:t>
                      </a:r>
                      <a:r>
                        <a:rPr lang="en-US" sz="1200" b="1" dirty="0" smtClean="0"/>
                        <a:t>.0</a:t>
                      </a:r>
                      <a:r>
                        <a:rPr lang="ru-RU" sz="1200" b="1" dirty="0" smtClean="0"/>
                        <a:t>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Мероприятие</a:t>
                      </a:r>
                      <a:r>
                        <a:rPr lang="ru-RU" sz="1200" baseline="0" dirty="0" smtClean="0"/>
                        <a:t> посвященное </a:t>
                      </a:r>
                      <a:r>
                        <a:rPr lang="ru-RU" sz="1200" baseline="0" dirty="0" smtClean="0"/>
                        <a:t>Году единства народов России «Вкусы России» обмен рецептами по приготовлению традиционных блюд.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</a:t>
                      </a:r>
                      <a:r>
                        <a:rPr lang="ru-RU" sz="1200" b="1" dirty="0" smtClean="0"/>
                        <a:t>4</a:t>
                      </a:r>
                      <a:r>
                        <a:rPr lang="en-US" sz="1200" b="1" dirty="0" smtClean="0"/>
                        <a:t>.0</a:t>
                      </a:r>
                      <a:r>
                        <a:rPr lang="ru-RU" sz="1200" b="1" dirty="0" smtClean="0"/>
                        <a:t>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Консультация по правовым вопросам в компетенции СФР( в форме ВКС).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31.03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aseline="0" dirty="0" smtClean="0"/>
                        <a:t>Лекция по вопросам обучения граждан старшего поколения навыкам финансового планирования, финансовой, цифровой и правовой </a:t>
                      </a:r>
                      <a:r>
                        <a:rPr lang="ru-RU" sz="1200" baseline="0" dirty="0" err="1" smtClean="0"/>
                        <a:t>медиаграмотности</a:t>
                      </a:r>
                      <a:r>
                        <a:rPr lang="ru-RU" sz="1200" baseline="0" dirty="0" smtClean="0"/>
                        <a:t>. «Приложение МАХ цифровое </a:t>
                      </a:r>
                      <a:r>
                        <a:rPr lang="ru-RU" sz="1200" baseline="0" smtClean="0"/>
                        <a:t>удостоверение пенсионера» </a:t>
                      </a:r>
                      <a:r>
                        <a:rPr lang="en-US" sz="1200" baseline="0" dirty="0" smtClean="0"/>
                        <a:t>.</a:t>
                      </a:r>
                      <a:endParaRPr lang="ru-RU" sz="1200" dirty="0" smtClean="0"/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11.00</a:t>
                      </a:r>
                      <a:endParaRPr lang="ru-RU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244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40</cp:revision>
  <dcterms:created xsi:type="dcterms:W3CDTF">2025-11-06T11:20:25Z</dcterms:created>
  <dcterms:modified xsi:type="dcterms:W3CDTF">2026-02-24T07:20:27Z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