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0649" y="108001"/>
            <a:ext cx="3521353" cy="120009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556500"/>
            <a:ext cx="7345680" cy="302777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273050" y="831850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4" y="165100"/>
            <a:ext cx="25368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z="2600" spc="-10" smtClean="0"/>
              <a:t>МЕРОПРИЯТИЯ</a:t>
            </a:r>
            <a:r>
              <a:rPr lang="ru-RU" sz="2600" spc="-10" dirty="0" smtClean="0"/>
              <a:t> </a:t>
            </a:r>
            <a:r>
              <a:rPr sz="2600" smtClean="0"/>
              <a:t>НА</a:t>
            </a:r>
            <a:r>
              <a:rPr sz="2600" spc="-5" smtClean="0"/>
              <a:t> </a:t>
            </a:r>
            <a:r>
              <a:rPr lang="ru-RU" sz="2600" spc="-5" dirty="0" smtClean="0"/>
              <a:t/>
            </a:r>
            <a:br>
              <a:rPr lang="ru-RU" sz="2600" spc="-5" dirty="0" smtClean="0"/>
            </a:br>
            <a:r>
              <a:rPr lang="ru-RU" sz="2600" spc="-5" dirty="0" smtClean="0"/>
              <a:t>МАРТ </a:t>
            </a:r>
            <a:r>
              <a:rPr sz="2600" spc="-20" smtClean="0"/>
              <a:t>202</a:t>
            </a:r>
            <a:r>
              <a:rPr lang="ru-RU" sz="2600" spc="-20" dirty="0"/>
              <a:t>6</a:t>
            </a:r>
            <a:endParaRPr sz="26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425450" y="8699500"/>
            <a:ext cx="5562600" cy="184063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2800" b="1" spc="-1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28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</a:t>
            </a:r>
            <a:r>
              <a:rPr sz="2800" b="1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28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Тацинском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ст.Тацинская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ул.Ленина, д.66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 8 (86397)2-29-38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Шеина Екатерина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40449" y="8928100"/>
            <a:ext cx="90042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518182" cy="9906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16650" y="824230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613900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50" y="1460500"/>
          <a:ext cx="7162799" cy="6020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73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503875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77019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402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Мероприятие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571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03.03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Книжная </a:t>
                      </a: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выставка «В </a:t>
                      </a: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единстве народов - сила </a:t>
                      </a: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России</a:t>
                      </a: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!»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989739">
                <a:tc>
                  <a:txBody>
                    <a:bodyPr/>
                    <a:lstStyle/>
                    <a:p>
                      <a:pPr algn="ctr"/>
                      <a:endParaRPr lang="ru-RU" sz="1600" b="1" dirty="0" smtClean="0"/>
                    </a:p>
                    <a:p>
                      <a:pPr algn="ctr"/>
                      <a:endParaRPr lang="ru-RU" sz="1600" b="1" dirty="0" smtClean="0"/>
                    </a:p>
                    <a:p>
                      <a:pPr algn="ctr"/>
                      <a:r>
                        <a:rPr lang="ru-RU" sz="1600" b="1" dirty="0" smtClean="0"/>
                        <a:t>06.03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 Праздничное мероприятие,</a:t>
                      </a:r>
                      <a:r>
                        <a:rPr lang="ru-RU" sz="1600" b="1" baseline="0" dirty="0" smtClean="0"/>
                        <a:t> посвященное Международному женскому дню.</a:t>
                      </a:r>
                      <a:endParaRPr lang="ru-RU" sz="1600" b="1" dirty="0" smtClean="0"/>
                    </a:p>
                    <a:p>
                      <a:r>
                        <a:rPr lang="ru-RU" sz="1600" b="1" dirty="0" smtClean="0"/>
                        <a:t>Праздничное </a:t>
                      </a:r>
                      <a:r>
                        <a:rPr lang="ru-RU" sz="1600" b="1" dirty="0" smtClean="0"/>
                        <a:t>чаепитие</a:t>
                      </a:r>
                    </a:p>
                    <a:p>
                      <a:r>
                        <a:rPr lang="ru-RU" sz="1600" b="1" dirty="0" smtClean="0"/>
                        <a:t>«</a:t>
                      </a:r>
                      <a:r>
                        <a:rPr lang="ru-RU" sz="1600" b="1" dirty="0" smtClean="0"/>
                        <a:t>Чай, печенье</a:t>
                      </a:r>
                      <a:r>
                        <a:rPr lang="ru-RU" sz="1600" b="1" baseline="0" dirty="0" smtClean="0"/>
                        <a:t> и хорошее настроение»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</a:p>
                    <a:p>
                      <a:pPr algn="ctr"/>
                      <a:endParaRPr lang="ru-RU" sz="1600" b="1" dirty="0" smtClean="0"/>
                    </a:p>
                    <a:p>
                      <a:pPr algn="ctr"/>
                      <a:endParaRPr lang="ru-RU" sz="1600" b="1" dirty="0" smtClean="0"/>
                    </a:p>
                    <a:p>
                      <a:pPr algn="ctr"/>
                      <a:r>
                        <a:rPr lang="ru-RU" sz="1600" b="1" dirty="0" smtClean="0"/>
                        <a:t>12:30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37287">
                <a:tc>
                  <a:txBody>
                    <a:bodyPr/>
                    <a:lstStyle/>
                    <a:p>
                      <a:pPr algn="ctr"/>
                      <a:endParaRPr lang="ru-RU" sz="1600" b="1" dirty="0" smtClean="0"/>
                    </a:p>
                    <a:p>
                      <a:pPr algn="ctr"/>
                      <a:r>
                        <a:rPr lang="ru-RU" sz="1600" b="1" dirty="0" smtClean="0"/>
                        <a:t>10.03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плетению маскировочных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сетей                                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(с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участием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партии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«Единая Россия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r>
                        <a:rPr lang="ru-RU" sz="1600" b="1" dirty="0" smtClean="0"/>
                        <a:t>)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815178">
                <a:tc>
                  <a:txBody>
                    <a:bodyPr/>
                    <a:lstStyle/>
                    <a:p>
                      <a:pPr algn="ctr"/>
                      <a:endParaRPr lang="ru-RU" sz="1600" b="1" dirty="0" smtClean="0"/>
                    </a:p>
                    <a:p>
                      <a:pPr algn="ctr"/>
                      <a:r>
                        <a:rPr lang="ru-RU" sz="1600" b="1" dirty="0" smtClean="0"/>
                        <a:t>12.03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«</a:t>
                      </a:r>
                      <a:r>
                        <a:rPr lang="ru-RU" sz="1600" b="1" dirty="0" smtClean="0"/>
                        <a:t>В здравом уме и твердой памяти: практики</a:t>
                      </a:r>
                      <a:r>
                        <a:rPr lang="ru-RU" sz="1600" b="1" baseline="0" dirty="0" smtClean="0"/>
                        <a:t> для активного долголетия»</a:t>
                      </a:r>
                      <a:r>
                        <a:rPr lang="ru-RU" sz="1600" b="1" dirty="0" smtClean="0"/>
                        <a:t>  (</a:t>
                      </a:r>
                      <a:r>
                        <a:rPr lang="ru-RU" sz="1600" b="1" dirty="0" err="1" smtClean="0"/>
                        <a:t>онлайн-лекция</a:t>
                      </a:r>
                      <a:r>
                        <a:rPr lang="ru-RU" sz="1600" b="1" dirty="0" smtClean="0"/>
                        <a:t>)»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Настольные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baseline="0" dirty="0" smtClean="0"/>
                        <a:t>игры: шахматы, шашки, нарды, лото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10:00</a:t>
                      </a:r>
                      <a:endParaRPr lang="ru-RU" sz="1600" b="1" dirty="0" smtClean="0"/>
                    </a:p>
                    <a:p>
                      <a:pPr algn="ctr"/>
                      <a:endParaRPr lang="ru-RU" sz="1600" b="1" dirty="0" smtClean="0"/>
                    </a:p>
                    <a:p>
                      <a:pPr algn="ctr"/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4423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17.03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Сервисы </a:t>
                      </a:r>
                      <a:r>
                        <a:rPr lang="en-US" sz="1600" b="1" dirty="0" smtClean="0"/>
                        <a:t>MAX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ru-RU" sz="1600" b="1" baseline="0" dirty="0" smtClean="0"/>
                        <a:t>цифровой </a:t>
                      </a:r>
                      <a:r>
                        <a:rPr lang="en-US" sz="1600" b="1" baseline="0" dirty="0" smtClean="0"/>
                        <a:t>ID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en-US" sz="1600" b="1" baseline="0" dirty="0" smtClean="0"/>
                        <a:t>(</a:t>
                      </a:r>
                      <a:r>
                        <a:rPr lang="ru-RU" sz="1600" b="1" baseline="0" dirty="0" smtClean="0"/>
                        <a:t>урок цифровой </a:t>
                      </a:r>
                      <a:r>
                        <a:rPr lang="ru-RU" sz="1600" b="1" baseline="0" dirty="0" smtClean="0"/>
                        <a:t>грамотности</a:t>
                      </a:r>
                      <a:r>
                        <a:rPr lang="ru-RU" sz="1600" b="1" baseline="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  <a:endParaRPr lang="ru-RU" sz="1600" b="1" dirty="0" smtClean="0"/>
                    </a:p>
                  </a:txBody>
                  <a:tcPr/>
                </a:tc>
              </a:tr>
              <a:tr h="56556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19.03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«Экологическое благополучие» в районе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600" b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совместно с внуками и с участием партии Единая Россия</a:t>
                      </a:r>
                      <a:r>
                        <a:rPr lang="ru-RU" sz="1600" b="1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</a:tr>
              <a:tr h="815178">
                <a:tc>
                  <a:txBody>
                    <a:bodyPr/>
                    <a:lstStyle/>
                    <a:p>
                      <a:pPr algn="ctr"/>
                      <a:endParaRPr lang="ru-RU" sz="1600" b="1" dirty="0" smtClean="0"/>
                    </a:p>
                    <a:p>
                      <a:pPr algn="ctr"/>
                      <a:r>
                        <a:rPr lang="ru-RU" sz="1600" b="1" dirty="0" smtClean="0"/>
                        <a:t>24.03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Консультация  по  правовым вопросам в компетенции СФР (в</a:t>
                      </a:r>
                      <a:r>
                        <a:rPr lang="ru-RU" sz="1600" b="1" baseline="0" dirty="0" smtClean="0"/>
                        <a:t> форме ВКС)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«</a:t>
                      </a:r>
                      <a:r>
                        <a:rPr lang="ru-RU" sz="1600" b="1" dirty="0" smtClean="0"/>
                        <a:t>Аромат чая и добрых бесед»-чаепитие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</a:p>
                    <a:p>
                      <a:pPr algn="ctr"/>
                      <a:endParaRPr lang="ru-RU" sz="1600" b="1" dirty="0" smtClean="0"/>
                    </a:p>
                    <a:p>
                      <a:pPr algn="ctr"/>
                      <a:r>
                        <a:rPr lang="ru-RU" sz="1600" b="1" dirty="0" smtClean="0"/>
                        <a:t>12:30</a:t>
                      </a:r>
                      <a:endParaRPr lang="ru-RU" sz="1600" b="1" dirty="0"/>
                    </a:p>
                  </a:txBody>
                  <a:tcPr/>
                </a:tc>
              </a:tr>
              <a:tr h="81517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26.03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Симптомы  гриппа и ОРВИ:</a:t>
                      </a:r>
                      <a:r>
                        <a:rPr lang="ru-RU" sz="1600" b="1" baseline="0" dirty="0" smtClean="0"/>
                        <a:t> как отличить одно от другого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702050" y="7480300"/>
            <a:ext cx="3657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Время работы: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понедельник – четверг: 08:00–18:00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пятница: 08:00- 16:45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1106</TotalTime>
  <Words>199</Words>
  <Application>Microsoft Office PowerPoint</Application>
  <PresentationFormat>Произвольный</PresentationFormat>
  <Paragraphs>55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Шеина Екатерина Александровна</cp:lastModifiedBy>
  <cp:revision>115</cp:revision>
  <dcterms:created xsi:type="dcterms:W3CDTF">2025-11-06T11:20:25Z</dcterms:created>
  <dcterms:modified xsi:type="dcterms:W3CDTF">2026-02-26T11:54:16Z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