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34589" autoAdjust="0"/>
    <p:restoredTop sz="86377" autoAdjust="0"/>
  </p:normalViewPr>
  <p:slideViewPr>
    <p:cSldViewPr>
      <p:cViewPr>
        <p:scale>
          <a:sx n="75" d="100"/>
          <a:sy n="75" d="100"/>
        </p:scale>
        <p:origin x="-2472" y="990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234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97251" y="108000"/>
            <a:ext cx="3733800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0" y="7109460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ctr">
              <a:lnSpc>
                <a:spcPts val="2700"/>
              </a:lnSpc>
              <a:spcBef>
                <a:spcPts val="640"/>
              </a:spcBef>
            </a:pPr>
            <a:r>
              <a:rPr spc="-10" smtClean="0"/>
              <a:t>МЕРОПРИЯТИ</a:t>
            </a:r>
            <a:r>
              <a:rPr lang="ru-RU" spc="-10" dirty="0" smtClean="0"/>
              <a:t>Я</a:t>
            </a:r>
            <a:r>
              <a:rPr smtClean="0"/>
              <a:t>Н</a:t>
            </a:r>
            <a:r>
              <a:rPr lang="ru-RU" smtClean="0"/>
              <a:t>А </a:t>
            </a:r>
            <a:r>
              <a:rPr lang="ru-RU" smtClean="0"/>
              <a:t>МАРТ</a:t>
            </a:r>
            <a:r>
              <a:rPr lang="ru-RU" smtClean="0"/>
              <a:t> </a:t>
            </a:r>
            <a:r>
              <a:rPr lang="ru-RU" dirty="0" smtClean="0"/>
              <a:t>2026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242300"/>
            <a:ext cx="5114290" cy="2385397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smtClean="0">
                <a:solidFill>
                  <a:srgbClr val="FFFFFF"/>
                </a:solidFill>
                <a:latin typeface="Calibri"/>
                <a:cs typeface="Calibri"/>
              </a:rPr>
              <a:t>ПРИХОДИТЕ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КС ( на правах отдела) в </a:t>
            </a:r>
            <a:r>
              <a:rPr lang="ru-RU"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Целинском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районе                 ЦОСП в </a:t>
            </a:r>
            <a:r>
              <a:rPr lang="ru-RU"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Целинском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районе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Адрес:347760,Ростовская область 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Целинский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р-н, п.Целина, ул.4 линия,78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8-863-71-9-55-15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Бондаренко Е.А.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115134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 </a:t>
            </a:r>
            <a:r>
              <a:rPr sz="1600" b="1" spc="-1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08:00-16.45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Ростовской </a:t>
            </a:r>
            <a:r>
              <a:rPr sz="800" spc="-10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349250" y="1917699"/>
          <a:ext cx="6934200" cy="50986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0363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898133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75704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544282">
                <a:tc>
                  <a:txBody>
                    <a:bodyPr/>
                    <a:lstStyle/>
                    <a:p>
                      <a:pPr algn="ctr"/>
                      <a:r>
                        <a:rPr lang="ru-RU" sz="1600" baseline="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aseline="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aseline="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600" baseline="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48698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02.03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Занятия по декоративно-прикладному искусству,  создание весенних подарков</a:t>
                      </a:r>
                      <a:r>
                        <a:rPr lang="ru-RU" sz="1400" baseline="0" dirty="0" smtClean="0"/>
                        <a:t> </a:t>
                      </a:r>
                      <a:r>
                        <a:rPr lang="ru-RU" sz="1400" dirty="0" smtClean="0"/>
                        <a:t>своими</a:t>
                      </a:r>
                      <a:r>
                        <a:rPr lang="ru-RU" sz="1400" baseline="0" dirty="0" smtClean="0"/>
                        <a:t> руками.</a:t>
                      </a:r>
                      <a:r>
                        <a:rPr lang="ru-RU" sz="1400" b="1" dirty="0" smtClean="0"/>
                        <a:t> Мастер-класс</a:t>
                      </a:r>
                      <a:r>
                        <a:rPr lang="ru-RU" sz="1400" b="1" baseline="0" dirty="0" smtClean="0"/>
                        <a:t> - </a:t>
                      </a:r>
                      <a:r>
                        <a:rPr lang="ru-RU" sz="1400" b="1" dirty="0" err="1" smtClean="0"/>
                        <a:t>Декупаж</a:t>
                      </a:r>
                      <a:r>
                        <a:rPr lang="ru-RU" sz="1400" b="1" dirty="0" smtClean="0"/>
                        <a:t>.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2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spc="-25" dirty="0" smtClean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48698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05.03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Поздравление с Международным женским днем 8 марта: «Для самой лучшей во Вселенной»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14:30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486989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12.03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РО «Знание» «В здравом уме и твердой памяти : практики для активного долголетия»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10:00 до 11:30</a:t>
                      </a:r>
                    </a:p>
                    <a:p>
                      <a:endParaRPr lang="ru-RU" sz="1200" dirty="0" smtClean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404739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16.03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Серебрянные</a:t>
                      </a:r>
                      <a:r>
                        <a:rPr lang="ru-RU" sz="14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волонтеры - </a:t>
                      </a:r>
                      <a:r>
                        <a:rPr lang="ru-RU" sz="1400" dirty="0" smtClean="0"/>
                        <a:t>Поддержка участников </a:t>
                      </a:r>
                      <a:r>
                        <a:rPr lang="ru-RU" sz="1400" b="1" dirty="0" smtClean="0"/>
                        <a:t>СВО</a:t>
                      </a:r>
                      <a:endParaRPr lang="ru-RU" sz="14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  <a:endParaRPr lang="ru-RU" sz="1200" dirty="0"/>
                    </a:p>
                  </a:txBody>
                  <a:tcPr/>
                </a:tc>
              </a:tr>
              <a:tr h="486989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19.03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Воссоединение Крыма с Россией. С</a:t>
                      </a:r>
                      <a:r>
                        <a:rPr lang="ru-RU" sz="14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участием  Всероссийской партии «Единая Россия»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sz="14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486989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24.03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Консультирование по правовым вопросам, относящимся к компетенции СФР ( в форме ВКС).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  <a:endParaRPr lang="ru-RU" sz="1200" dirty="0"/>
                    </a:p>
                  </a:txBody>
                  <a:tcPr/>
                </a:tc>
              </a:tr>
              <a:tr h="486989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26.03</a:t>
                      </a:r>
                    </a:p>
                    <a:p>
                      <a:endParaRPr lang="ru-RU" sz="1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«Круг единства: народы России вместе»</a:t>
                      </a:r>
                      <a:endParaRPr lang="ru-RU" sz="14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</a:p>
                    <a:p>
                      <a:endParaRPr lang="ru-RU" sz="1200" dirty="0" smtClean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1005846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31.03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Лекция по обучению навыкам</a:t>
                      </a:r>
                      <a:r>
                        <a:rPr lang="ru-RU" sz="14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финансового планирования, повышению финансовой ,цифровой, правовой и </a:t>
                      </a:r>
                      <a:r>
                        <a:rPr lang="ru-RU" sz="1400" b="0" baseline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медиаграмотности</a:t>
                      </a:r>
                      <a:r>
                        <a:rPr lang="ru-RU" sz="14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.</a:t>
                      </a:r>
                      <a:endParaRPr lang="ru-RU" sz="14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  <a:endParaRPr lang="ru-RU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1592</TotalTime>
  <Words>193</Words>
  <Application>Microsoft Office PowerPoint</Application>
  <PresentationFormat>Произвольный</PresentationFormat>
  <Paragraphs>37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МЕРОПРИЯТИЯНА МАРТ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Положенцева Ирина Александровна</cp:lastModifiedBy>
  <cp:revision>135</cp:revision>
  <dcterms:created xsi:type="dcterms:W3CDTF">2025-11-06T11:20:25Z</dcterms:created>
  <dcterms:modified xsi:type="dcterms:W3CDTF">2026-02-26T12:54:31Z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