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98" y="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B2168-AE70-43D4-AAFA-4880B0E03EF7}" type="datetimeFigureOut">
              <a:rPr lang="ru-RU" smtClean="0"/>
              <a:pPr/>
              <a:t>25.02.2026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13776-7F16-4ABD-9898-12DE2D2C1949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269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13776-7F16-4ABD-9898-12DE2D2C1949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18874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10684" y="60974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6870700"/>
            <a:ext cx="7345680" cy="37135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Цимлянском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г.Цимлянск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пер.Газетный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д.34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8(86391) 5 60 20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Гладкова Наталья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1948814" defTabSz="914400" eaLnBrk="1" fontAlgn="auto" latinLnBrk="0" hangingPunct="1">
              <a:lnSpc>
                <a:spcPct val="112799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онедельник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08:00</a:t>
            </a:r>
            <a:r>
              <a:rPr kumimoji="0" lang="ru-RU" sz="1600" b="1" i="0" u="none" strike="noStrike" kern="0" cap="none" spc="-5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–</a:t>
            </a:r>
            <a:r>
              <a:rPr kumimoji="0" lang="ru-RU" sz="1600" b="1" i="0" u="none" strike="noStrike" kern="0" cap="none" spc="-15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 16</a:t>
            </a:r>
            <a:r>
              <a:rPr kumimoji="0" lang="ru-RU" sz="1600" b="1" i="0" u="none" strike="noStrike" kern="0" cap="none" spc="-2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:45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14060818"/>
              </p:ext>
            </p:extLst>
          </p:nvPr>
        </p:nvGraphicFramePr>
        <p:xfrm>
          <a:off x="389050" y="1521460"/>
          <a:ext cx="6790065" cy="588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8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576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5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5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04.03</a:t>
                      </a: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«Путешествуем по миру вместе! Поехали!» (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трэвел –шоу, о традициях и национальных  особенностях других стран )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16:</a:t>
                      </a:r>
                      <a:r>
                        <a:rPr lang="ru-RU" sz="9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Праздничное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мероприятие ко Дню  8 Марта  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"/>
                        </a:rPr>
                        <a:t>16:30</a:t>
                      </a:r>
                      <a:endParaRPr lang="ru-RU" sz="9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latin typeface="+mn-lt"/>
                          <a:cs typeface="Calibri"/>
                        </a:rPr>
                        <a:t>05.03</a:t>
                      </a:r>
                      <a:endParaRPr lang="ru-RU" sz="9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Посещение  утренника ко Дню 8 Марта, подготовленного  воспитанниками социально-реабилитационного центра для несовершеннолетних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16:00</a:t>
                      </a:r>
                    </a:p>
                    <a:p>
                      <a:endParaRPr lang="ru-RU" sz="900" b="0" dirty="0">
                        <a:latin typeface="+mn-lt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1" dirty="0" smtClean="0">
                          <a:latin typeface="+mn-lt"/>
                          <a:cs typeface="Calibri"/>
                        </a:rPr>
                        <a:t>10.03</a:t>
                      </a:r>
                      <a:endParaRPr lang="ru-RU" sz="9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Разговор о важном: встреча с председателем территориальной избирательной</a:t>
                      </a:r>
                      <a:r>
                        <a:rPr lang="ru-RU" sz="900" b="0" baseline="0" dirty="0" smtClean="0">
                          <a:latin typeface="+mn-lt"/>
                          <a:cs typeface="Calibri Light"/>
                        </a:rPr>
                        <a:t> комиссии Нефедовым А.М.  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</a:rPr>
                        <a:t>11:00</a:t>
                      </a:r>
                      <a:endParaRPr lang="ru-RU" sz="900" b="0" dirty="0">
                        <a:latin typeface="+mn-lt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b="0" dirty="0" smtClean="0">
                          <a:latin typeface="+mn-lt"/>
                          <a:cs typeface="Calibri Light"/>
                        </a:rPr>
                        <a:t>Организация помощи участникам СВО (сбор посылки )  </a:t>
                      </a:r>
                      <a:endParaRPr lang="ru-RU" sz="9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="0" dirty="0" smtClean="0">
                          <a:latin typeface="+mn-lt"/>
                        </a:rPr>
                        <a:t>12:00</a:t>
                      </a:r>
                      <a:endParaRPr lang="ru-RU" sz="9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12.03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«В здравом уме и твердой памяти: практика для активного долголетия» (видеотрансляция лекции общества «Знание»)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10:00</a:t>
                      </a:r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«Говорим на одном языке: знакомство с модными выражениями молодежи» (с</a:t>
                      </a:r>
                      <a:r>
                        <a:rPr lang="ru-RU" sz="900" baseline="0" dirty="0" smtClean="0"/>
                        <a:t> участием местного отделения «Движение первых»)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11:30</a:t>
                      </a:r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17.03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День в истории: 18 марта – День воссоединения Крыма с Россией (мероприятие в преддверии исторической даты с участием Всероссийской партии «Единая Россия» (подразделение «Молодая гвардия») 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11:00</a:t>
                      </a:r>
                      <a:endParaRPr lang="ru-RU" sz="9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19.03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Я и мой смартфон: мобильная грамотность, навыки пользования  сети Интернет (мобильная и цифровая грамотность)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11:00</a:t>
                      </a:r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Мероприятие, посвященное Дню поэзии ( при участии МБУК «Централизованная библиотечная система»)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12:00</a:t>
                      </a:r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24.03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/>
                        <a:t>Консультация по правовым вопросам в компетенции СФР ( в</a:t>
                      </a:r>
                      <a:r>
                        <a:rPr lang="ru-RU" sz="900" baseline="0" dirty="0" smtClean="0"/>
                        <a:t> формате </a:t>
                      </a:r>
                      <a:r>
                        <a:rPr lang="ru-RU" sz="900" baseline="0" smtClean="0"/>
                        <a:t>видеоконференцсвязи)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11:00</a:t>
                      </a:r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документального фильма по мотивам произведений Николая Бусленко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«Волго-Дон: Слияние вод» и Владимира Фоменко «Память земли» (Г од единства народов России: (история, традиции, краеведение ) строительство </a:t>
                      </a:r>
                      <a:r>
                        <a:rPr kumimoji="0" lang="ru-RU" sz="9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Волгодонского</a:t>
                      </a: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канала, «рукотворного» </a:t>
                      </a:r>
                      <a:r>
                        <a:rPr kumimoji="0" lang="ru-RU" sz="9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Цимлянского моря, о </a:t>
                      </a:r>
                      <a:r>
                        <a:rPr kumimoji="0" lang="ru-RU" sz="9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людях нашего района 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12:00</a:t>
                      </a:r>
                      <a:endParaRPr lang="ru-RU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26.03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baseline="0" dirty="0" smtClean="0"/>
                        <a:t>Беседа с практикующим психологом ( лекция о здоровом и активном образе жизни, профилактики заболеваний)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11:00</a:t>
                      </a:r>
                      <a:endParaRPr lang="ru-RU" sz="9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31.03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Профилактика инсультов (лекция о здоровом образе жизни, с участием представителя ЦРБ)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11:00</a:t>
                      </a:r>
                      <a:endParaRPr lang="ru-RU" sz="9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Музыкально-поэтический</a:t>
                      </a:r>
                      <a:r>
                        <a:rPr lang="ru-RU" sz="900" baseline="0" dirty="0" smtClean="0"/>
                        <a:t> час ( мероприятие готовят активисты Центра)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12:00</a:t>
                      </a:r>
                      <a:endParaRPr lang="ru-RU" sz="900" dirty="0"/>
                    </a:p>
                  </a:txBody>
                  <a:tcPr/>
                </a:tc>
              </a:tr>
              <a:tr h="152399">
                <a:tc>
                  <a:txBody>
                    <a:bodyPr/>
                    <a:lstStyle/>
                    <a:p>
                      <a:r>
                        <a:rPr lang="ru-RU" sz="900" b="1" dirty="0" smtClean="0"/>
                        <a:t>ежедневно</a:t>
                      </a:r>
                      <a:endParaRPr lang="ru-RU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900" dirty="0" smtClean="0"/>
                        <a:t>Настольные игры, дружеские беседы, чтение журналов, книг,</a:t>
                      </a:r>
                      <a:r>
                        <a:rPr lang="ru-RU" sz="900" baseline="0" dirty="0" smtClean="0"/>
                        <a:t> просмотр фильмов</a:t>
                      </a:r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982</TotalTime>
  <Words>372</Words>
  <Application>Microsoft Office PowerPoint</Application>
  <PresentationFormat>Произвольный</PresentationFormat>
  <Paragraphs>57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071KlyushinaVV</cp:lastModifiedBy>
  <cp:revision>47</cp:revision>
  <dcterms:created xsi:type="dcterms:W3CDTF">2025-11-06T11:20:25Z</dcterms:created>
  <dcterms:modified xsi:type="dcterms:W3CDTF">2026-02-25T09:43:53Z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