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538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Чертковском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>
                <a:solidFill>
                  <a:schemeClr val="bg1"/>
                </a:solidFill>
                <a:latin typeface="Calibri" pitchFamily="34" charset="0"/>
              </a:rPr>
              <a:t>п. Чертково пер. Пионерский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8(86387)2-41-03</a:t>
            </a:r>
            <a:endParaRPr lang="ru-RU" sz="1300" dirty="0">
              <a:solidFill>
                <a:schemeClr val="bg1"/>
              </a:solidFill>
              <a:latin typeface="+mj-lt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Викторовна Назаренко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- 08:00- 16:45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74338135"/>
              </p:ext>
            </p:extLst>
          </p:nvPr>
        </p:nvGraphicFramePr>
        <p:xfrm>
          <a:off x="389050" y="1771313"/>
          <a:ext cx="6790065" cy="5310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89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89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 грамотность,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финансовой, цифровой, правовой  и 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медиаграмотности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граждан старшего поколения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тему: «Регистрируемся в </a:t>
                      </a:r>
                      <a:r>
                        <a:rPr lang="ru-RU" sz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мессенджере</a:t>
                      </a:r>
                      <a:r>
                        <a:rPr lang="ru-RU" sz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</a:t>
                      </a:r>
                      <a:r>
                        <a:rPr lang="en-US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».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06.03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Дамский клуб. Мероприятие к Международному женскому дню 8 марта.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421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Мероприятие, посвященное организации помощи УСВО – участие в плетении маскировочных сетей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2357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Онлайн – лекция</a:t>
                      </a:r>
                      <a:r>
                        <a:rPr lang="ru-RU" sz="1200" baseline="0" dirty="0" smtClean="0"/>
                        <a:t> РОЗ на тему: «В здравом уме и твердой памяти: практики для активного долголетия»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smtClean="0"/>
                        <a:t>10:00</a:t>
                      </a:r>
                      <a:endParaRPr lang="ru-RU" sz="1200" dirty="0" smtClean="0"/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271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17.03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Году единства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народов России.</a:t>
                      </a:r>
                      <a:endParaRPr lang="ru-RU" sz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Книжно-иллюстративная выставка  «От древней Руси к великой России».</a:t>
                      </a:r>
                      <a:endParaRPr lang="ru-RU" sz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11:00</a:t>
                      </a:r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8929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«Добрые встречи» совместно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партией «Единая Россия».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smtClean="0"/>
                        <a:t>10:00</a:t>
                      </a:r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</a:txBody>
                  <a:tcPr/>
                </a:tc>
              </a:tr>
              <a:tr h="61150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24.03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 (в форме ВКС).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интересам посвященное  приметам весны.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Поздравление чаепитием весенних именинников.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11:00</a:t>
                      </a:r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12:00</a:t>
                      </a:r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1213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по вопросам здорового старения и активного долголетия, создание условия для ведения здорового образа жизни на тему: «Как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распознать первые признаки инсульта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2009</TotalTime>
  <Words>228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Жуков Евгений Александрович</cp:lastModifiedBy>
  <cp:revision>56</cp:revision>
  <cp:lastPrinted>2025-12-25T07:41:58Z</cp:lastPrinted>
  <dcterms:created xsi:type="dcterms:W3CDTF">2025-11-06T11:20:25Z</dcterms:created>
  <dcterms:modified xsi:type="dcterms:W3CDTF">2026-02-21T08:05:28Z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