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0" d="100"/>
          <a:sy n="140" d="100"/>
        </p:scale>
        <p:origin x="-224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г. Сальске и Сальском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Ростовская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, г. Сальск, ул. Ленина, д. 45 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8(86372)7-16-28</a:t>
            </a:r>
            <a:endParaRPr lang="ru-RU" sz="1300" dirty="0" smtClean="0">
              <a:solidFill>
                <a:schemeClr val="bg1"/>
              </a:solidFill>
              <a:latin typeface="+mj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ФИО - </a:t>
            </a:r>
            <a:r>
              <a:rPr lang="ru-RU" sz="1300" dirty="0" err="1" smtClean="0">
                <a:solidFill>
                  <a:schemeClr val="bg1"/>
                </a:solidFill>
                <a:latin typeface="+mj-lt"/>
              </a:rPr>
              <a:t>Горбанева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j-lt"/>
              </a:rPr>
              <a:t>Л.В</a:t>
            </a:r>
            <a:r>
              <a:rPr lang="ru-RU" sz="1300" dirty="0">
                <a:solidFill>
                  <a:schemeClr val="bg1"/>
                </a:solidFill>
              </a:rPr>
              <a:t>.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0160" y="7251700"/>
            <a:ext cx="361676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с 08.00 –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30850" y="8786545"/>
            <a:ext cx="1921153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Фонда</a:t>
            </a:r>
            <a:r>
              <a:rPr lang="ru-RU" sz="800" spc="5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700" marR="120650" algn="ctr">
              <a:spcBef>
                <a:spcPts val="259"/>
              </a:spcBef>
            </a:pP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пенсионного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spc="5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5080" algn="ctr"/>
            <a:r>
              <a:rPr sz="8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Ростовской области 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013700"/>
            <a:ext cx="815410" cy="7392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626" y="8200063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6887818"/>
              </p:ext>
            </p:extLst>
          </p:nvPr>
        </p:nvGraphicFramePr>
        <p:xfrm>
          <a:off x="501650" y="1765300"/>
          <a:ext cx="6858000" cy="5484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92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6338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669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9559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03.03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Концерт ГДК «Праздничное настроение»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11:30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6572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04.03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Мастер-класс «Цветы</a:t>
                      </a:r>
                      <a:r>
                        <a:rPr lang="ru-RU" sz="1200" b="0" baseline="0" dirty="0" smtClean="0"/>
                        <a:t> из ткани»</a:t>
                      </a:r>
                      <a:endParaRPr lang="ru-RU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676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10.03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От значка ГТО до полёта в космос.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8617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12.03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Лекция с РОЗ на тему "В здравом уме и твердой памяти: практики для активного долголетия"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84465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Мероприятие посвященное организации помощи УСВО</a:t>
                      </a:r>
                      <a:r>
                        <a:rPr lang="ru-RU" sz="1200" b="0" baseline="0" dirty="0" smtClean="0"/>
                        <a:t> – плетение нашлемников.</a:t>
                      </a:r>
                      <a:endParaRPr lang="ru-RU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29559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17.03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 с участием Всероссийской партии  «Единая Россия» - «От Гимна СССР к Гимну России: творческий путь С. Михалкова».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2043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Мастер-класс по лоскутному шитью.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8079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18.03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Мероприятия посвященные Году единства народов России - лекция о возвращении Крыма домой. Просмотр х/ф</a:t>
                      </a:r>
                      <a:r>
                        <a:rPr lang="ru-RU" sz="1200" b="0" baseline="0" dirty="0" smtClean="0"/>
                        <a:t> «Крым»</a:t>
                      </a:r>
                      <a:endParaRPr lang="ru-RU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7539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23.03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Компьютерная грамотность. «Что умеют </a:t>
                      </a:r>
                      <a:r>
                        <a:rPr lang="ru-RU" sz="1200" b="0" dirty="0" err="1" smtClean="0"/>
                        <a:t>Госуслуги</a:t>
                      </a:r>
                      <a:r>
                        <a:rPr lang="ru-RU" sz="1200" b="0" dirty="0" smtClean="0"/>
                        <a:t>?».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69079">
                <a:tc>
                  <a:txBody>
                    <a:bodyPr/>
                    <a:lstStyle/>
                    <a:p>
                      <a:endParaRPr lang="ru-RU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Мастер-класс по игольному вязанию.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29559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24.03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Консультация по правовым вопросам в компетенции СФР (в форме ВКС)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11:00</a:t>
                      </a:r>
                      <a:endParaRPr lang="ru-RU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95591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Мастер-класс по лоскутному шитью.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29559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31.03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Финансовая грамотность: как защитить банковские карты от мошенников.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 anchor="ctr"/>
                </a:tc>
              </a:tr>
              <a:tr h="295591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«Чуковский — сказочник страны детства» </a:t>
                      </a:r>
                      <a:endParaRPr lang="ru-RU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12:00</a:t>
                      </a:r>
                      <a:endParaRPr lang="ru-RU" sz="1200" b="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1" y="9593632"/>
            <a:ext cx="882866" cy="86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245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36</cp:revision>
  <cp:lastPrinted>2026-02-20T13:35:27Z</cp:lastPrinted>
  <dcterms:created xsi:type="dcterms:W3CDTF">2025-11-06T11:20:25Z</dcterms:created>
  <dcterms:modified xsi:type="dcterms:W3CDTF">2026-02-24T14:22:42Z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