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1902" y="37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9AC9B2-F6CF-467F-8A0E-F1A6F4806AE7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DC78E8-50FA-42CD-8834-4A7A814AFC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271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C78E8-50FA-42CD-8834-4A7A814AFC2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16450" y="316976"/>
            <a:ext cx="25228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/>
              <a:t>МЕРОПРИЯТИЯ </a:t>
            </a:r>
            <a:r>
              <a:rPr lang="ru-RU" spc="-10" dirty="0" smtClean="0"/>
              <a:t>на</a:t>
            </a:r>
            <a:r>
              <a:rPr lang="en-US" dirty="0" smtClean="0"/>
              <a:t> </a:t>
            </a:r>
            <a:r>
              <a:rPr lang="ru-RU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2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200" spc="-10" dirty="0" smtClean="0">
                <a:solidFill>
                  <a:srgbClr val="FFFFFF"/>
                </a:solidFill>
                <a:latin typeface="Calibri"/>
                <a:cs typeface="Calibri"/>
              </a:rPr>
              <a:t> Клиентская служба (на правах отдела) в Боковском районе</a:t>
            </a:r>
            <a:endParaRPr sz="12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2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200" dirty="0" smtClean="0">
                <a:solidFill>
                  <a:srgbClr val="FFFFFF"/>
                </a:solidFill>
                <a:latin typeface="Calibri"/>
                <a:cs typeface="Calibri"/>
              </a:rPr>
              <a:t>: Ростовская область, </a:t>
            </a:r>
            <a:r>
              <a:rPr lang="ru-RU" sz="1200" dirty="0" err="1" smtClean="0">
                <a:solidFill>
                  <a:srgbClr val="FFFFFF"/>
                </a:solidFill>
                <a:latin typeface="Calibri"/>
                <a:cs typeface="Calibri"/>
              </a:rPr>
              <a:t>ст-ца</a:t>
            </a:r>
            <a:r>
              <a:rPr lang="ru-RU" sz="1200" dirty="0" smtClean="0">
                <a:solidFill>
                  <a:srgbClr val="FFFFFF"/>
                </a:solidFill>
                <a:latin typeface="Calibri"/>
                <a:cs typeface="Calibri"/>
              </a:rPr>
              <a:t> Боковская, пер. </a:t>
            </a:r>
            <a:r>
              <a:rPr lang="ru-RU" sz="1200" dirty="0" err="1" smtClean="0">
                <a:solidFill>
                  <a:srgbClr val="FFFFFF"/>
                </a:solidFill>
                <a:latin typeface="Calibri"/>
                <a:cs typeface="Calibri"/>
              </a:rPr>
              <a:t>Теличенко</a:t>
            </a:r>
            <a:r>
              <a:rPr lang="ru-RU" sz="1200" dirty="0" smtClean="0">
                <a:solidFill>
                  <a:srgbClr val="FFFFFF"/>
                </a:solidFill>
                <a:latin typeface="Calibri"/>
                <a:cs typeface="Calibri"/>
              </a:rPr>
              <a:t>, д.22</a:t>
            </a:r>
            <a:r>
              <a:rPr lang="ru-RU" sz="12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2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2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200" dirty="0" smtClean="0">
                <a:solidFill>
                  <a:srgbClr val="FFFFFF"/>
                </a:solidFill>
                <a:latin typeface="Calibri"/>
                <a:cs typeface="Calibri"/>
              </a:rPr>
              <a:t>номер 8(86382)3-19-98</a:t>
            </a:r>
            <a:endParaRPr lang="ru-RU" sz="12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200" dirty="0" smtClean="0">
                <a:solidFill>
                  <a:srgbClr val="FFFFFF"/>
                </a:solidFill>
                <a:latin typeface="Calibri"/>
                <a:cs typeface="Calibri"/>
              </a:rPr>
              <a:t>Федунова Татьяна Вячеславовна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четверг: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пятница: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08:00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16:45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Ростовской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5988050" y="7995947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094934" y="8176460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68936713"/>
              </p:ext>
            </p:extLst>
          </p:nvPr>
        </p:nvGraphicFramePr>
        <p:xfrm>
          <a:off x="393875" y="1530282"/>
          <a:ext cx="6921776" cy="59040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549"/>
                <a:gridCol w="4906678"/>
                <a:gridCol w="1007549"/>
              </a:tblGrid>
              <a:tr h="1718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Дата 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Мероприятие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Время</a:t>
                      </a:r>
                      <a:endParaRPr lang="ru-RU" sz="1100" b="1" i="0" u="none" strike="noStrike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</a:tr>
              <a:tr h="1718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начала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</a:tr>
              <a:tr h="3371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01.10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Лекция с РО Знание на тему:«1 октября - наш день: говорим о главном для пожилых людей»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10:00</a:t>
                      </a:r>
                    </a:p>
                  </a:txBody>
                  <a:tcPr marL="9525" marR="9525" marT="9525" marB="0" anchor="ctr"/>
                </a:tc>
              </a:tr>
              <a:tr h="232515"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Литературно-музыкальный вечер "Главное душою не стареть"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12:00</a:t>
                      </a:r>
                    </a:p>
                  </a:txBody>
                  <a:tcPr marL="9525" marR="9525" marT="9525" marB="0" anchor="ctr"/>
                </a:tc>
              </a:tr>
              <a:tr h="173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02.10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Осенний день здоровья «Профилактика здорового образа жизни - ходьба»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10:00</a:t>
                      </a:r>
                    </a:p>
                  </a:txBody>
                  <a:tcPr marL="9525" marR="9525" marT="9525" marB="0" anchor="ctr"/>
                </a:tc>
              </a:tr>
              <a:tr h="232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05.10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Литературно-поэтический час «Есенин С.»,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10:00</a:t>
                      </a:r>
                    </a:p>
                  </a:txBody>
                  <a:tcPr marL="9525" marR="9525" marT="9525" marB="0" anchor="ctr"/>
                </a:tc>
              </a:tr>
              <a:tr h="3371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06.10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Мастер-класс по созданию поздравительной открытки "Подарок бабушке и дедушке"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11:00</a:t>
                      </a:r>
                    </a:p>
                  </a:txBody>
                  <a:tcPr marL="9525" marR="9525" marT="9525" marB="0" anchor="ctr"/>
                </a:tc>
              </a:tr>
              <a:tr h="1923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07.10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Электронные удостоверения в мессенджере МАХ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10:00</a:t>
                      </a:r>
                    </a:p>
                  </a:txBody>
                  <a:tcPr marL="9525" marR="9525" marT="9525" marB="0" anchor="ctr"/>
                </a:tc>
              </a:tr>
              <a:tr h="2128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08.10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Мероприятия посвященные «Дню рождения социальной сети ВКОНТАКТЕ»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11:00</a:t>
                      </a:r>
                    </a:p>
                  </a:txBody>
                  <a:tcPr marL="9525" marR="9525" marT="9525" marB="0" anchor="ctr"/>
                </a:tc>
              </a:tr>
              <a:tr h="3008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09.10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День  общения  на тему: «Уроки мужества»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10:00</a:t>
                      </a:r>
                    </a:p>
                  </a:txBody>
                  <a:tcPr marL="9525" marR="9525" marT="9525" marB="0" anchor="ctr"/>
                </a:tc>
              </a:tr>
              <a:tr h="3371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12.10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Мероприятие посвященное Году единства народов России "Ярмарка народных промыслов"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10:00</a:t>
                      </a:r>
                    </a:p>
                  </a:txBody>
                  <a:tcPr marL="9525" marR="9525" marT="9525" marB="0" anchor="ctr"/>
                </a:tc>
              </a:tr>
              <a:tr h="4477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13.10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Практическое занятие для освоения гражданами старшего поколения основ цифровой грамотности «МАХ-бот»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10:00</a:t>
                      </a:r>
                    </a:p>
                  </a:txBody>
                  <a:tcPr marL="9525" marR="9525" marT="9525" marB="0" anchor="ctr"/>
                </a:tc>
              </a:tr>
              <a:tr h="173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14.10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Консультация по правовым вопросам в компетенции СФР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11:00</a:t>
                      </a:r>
                    </a:p>
                  </a:txBody>
                  <a:tcPr marL="9525" marR="9525" marT="9525" marB="0" anchor="ctr"/>
                </a:tc>
              </a:tr>
              <a:tr h="173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15.10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Просветительское мероприятие с участием МО Единая Россия "Итоги"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11:00</a:t>
                      </a:r>
                    </a:p>
                  </a:txBody>
                  <a:tcPr marL="9525" marR="9525" marT="9525" marB="0" anchor="ctr"/>
                </a:tc>
              </a:tr>
              <a:tr h="3357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16.10</a:t>
                      </a:r>
                    </a:p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День выезда на природу «День осенних листьев»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10:00</a:t>
                      </a:r>
                    </a:p>
                  </a:txBody>
                  <a:tcPr marL="9525" marR="9525" marT="9525" marB="0" anchor="ctr"/>
                </a:tc>
              </a:tr>
              <a:tr h="3371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19.10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Сбор гуманитарной помощи УСВО с участием волонтерских организаций "МЫ ВМЕСТЕ"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10:00</a:t>
                      </a:r>
                    </a:p>
                  </a:txBody>
                  <a:tcPr marL="9525" marR="9525" marT="9525" marB="0" anchor="ctr"/>
                </a:tc>
              </a:tr>
              <a:tr h="3008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20.10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Консультация по правовым вопросам в компетенции СФР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11:00</a:t>
                      </a:r>
                    </a:p>
                  </a:txBody>
                  <a:tcPr marL="9525" marR="9525" marT="9525" marB="0" anchor="ctr"/>
                </a:tc>
              </a:tr>
              <a:tr h="3371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21.10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Мероприятия посвященные всемирному дню животных «Пристрой животное в добрые руки»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10:00</a:t>
                      </a:r>
                    </a:p>
                  </a:txBody>
                  <a:tcPr marL="9525" marR="9525" marT="9525" marB="0" anchor="ctr"/>
                </a:tc>
              </a:tr>
              <a:tr h="3371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22.10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Проведение дополнительных профилактических мероприятий по предотвращению мошенничества (с использованием контента с сайта МВД)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10:00</a:t>
                      </a:r>
                    </a:p>
                  </a:txBody>
                  <a:tcPr marL="9525" marR="9525" marT="9525" marB="0" anchor="ctr"/>
                </a:tc>
              </a:tr>
              <a:tr h="232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26.10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Проведение профилактических мероприятий «Осторожно огонь»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10:00</a:t>
                      </a:r>
                    </a:p>
                  </a:txBody>
                  <a:tcPr marL="9525" marR="9525" marT="9525" marB="0" anchor="ctr"/>
                </a:tc>
              </a:tr>
              <a:tr h="2408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27.10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Викторина: День бабушек и дедушек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10:00</a:t>
                      </a:r>
                    </a:p>
                  </a:txBody>
                  <a:tcPr marL="9525" marR="9525" marT="9525" marB="0" anchor="ctr"/>
                </a:tc>
              </a:tr>
              <a:tr h="215681"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10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30.09</a:t>
                      </a:r>
                      <a:endParaRPr lang="ru-RU" sz="11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65" marR="8065" marT="80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День грибника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10:00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919</TotalTime>
  <Words>306</Words>
  <Application>Microsoft Office PowerPoint</Application>
  <PresentationFormat>Произвольный</PresentationFormat>
  <Paragraphs>74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94</cp:revision>
  <dcterms:created xsi:type="dcterms:W3CDTF">2025-11-06T11:20:25Z</dcterms:created>
  <dcterms:modified xsi:type="dcterms:W3CDTF">2026-09-29T13:29:36Z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