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94660" autoAdjust="0"/>
  </p:normalViewPr>
  <p:slideViewPr>
    <p:cSldViewPr>
      <p:cViewPr>
        <p:scale>
          <a:sx n="120" d="100"/>
          <a:sy n="120" d="100"/>
        </p:scale>
        <p:origin x="-2148" y="292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21192" y="316976"/>
            <a:ext cx="2643206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</a:t>
            </a:r>
            <a:r>
              <a:rPr lang="ru-RU" spc="-10" dirty="0" smtClean="0"/>
              <a:t>Е</a:t>
            </a:r>
            <a:br>
              <a:rPr lang="ru-RU" spc="-10" dirty="0" smtClean="0"/>
            </a:br>
            <a:r>
              <a:rPr smtClean="0"/>
              <a:t>НА</a:t>
            </a:r>
            <a:r>
              <a:rPr lang="ru-RU" dirty="0" smtClean="0"/>
              <a:t> ОКТЯБРЬ </a:t>
            </a: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541604" y="8029594"/>
            <a:ext cx="5114290" cy="2461315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endParaRPr lang="ru-RU" sz="900" b="1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ПРИХОДИТЕ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r>
              <a:rPr lang="ru-RU"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служба(на правах отдела) в Дубовском районе Ростовской области</a:t>
            </a: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с.Дубовское , ул. Первомайская, д.81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86377) 2-10-15, 2-10-17, 2-10-18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Хвостова  Елена Геннадьевна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489839"/>
            <a:ext cx="3297554" cy="86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- 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18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-12700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пятница 08:00 – 16:45                             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47137026"/>
              </p:ext>
            </p:extLst>
          </p:nvPr>
        </p:nvGraphicFramePr>
        <p:xfrm>
          <a:off x="420664" y="1489048"/>
          <a:ext cx="6790065" cy="5949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015436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32149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74238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02.10</a:t>
                      </a:r>
                      <a:endParaRPr lang="ru-RU" sz="105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aseline="0" dirty="0" smtClean="0"/>
                        <a:t>Лекция с РО «Знание» на тему: «1 октября – наш день: говорим о главном для пожилых людей»</a:t>
                      </a:r>
                    </a:p>
                    <a:p>
                      <a:r>
                        <a:rPr lang="ru-RU" sz="1050" baseline="0" dirty="0" smtClean="0"/>
                        <a:t>Мероприятие «Главное душою не стареть»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/>
                        <a:t>Участие в сборе гуманитарной помощи бойцам специальной военной операции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dirty="0" smtClean="0">
                          <a:latin typeface="+mn-lt"/>
                        </a:rPr>
                        <a:t>10:00</a:t>
                      </a:r>
                    </a:p>
                    <a:p>
                      <a:endParaRPr lang="ru-RU" sz="1050" b="0" dirty="0" smtClean="0">
                        <a:latin typeface="+mn-lt"/>
                      </a:endParaRPr>
                    </a:p>
                    <a:p>
                      <a:r>
                        <a:rPr lang="ru-RU" sz="1050" b="0" dirty="0" smtClean="0">
                          <a:latin typeface="+mn-lt"/>
                        </a:rPr>
                        <a:t>11:00</a:t>
                      </a:r>
                    </a:p>
                    <a:p>
                      <a:r>
                        <a:rPr lang="ru-RU" sz="1050" b="0" dirty="0" smtClean="0">
                          <a:latin typeface="+mn-lt"/>
                        </a:rPr>
                        <a:t>11:00</a:t>
                      </a:r>
                      <a:endParaRPr lang="ru-RU" sz="105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57998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+mn-lt"/>
                          <a:cs typeface="Calibri"/>
                        </a:rPr>
                        <a:t>05.10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+mn-lt"/>
                          <a:cs typeface="Calibri"/>
                        </a:rPr>
                        <a:t>06.10</a:t>
                      </a:r>
                      <a:endParaRPr lang="ru-RU" sz="105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Мероприятие ко Дню учителя «Педагог не звание, педагог - призвание»</a:t>
                      </a:r>
                      <a:endParaRPr lang="ru-RU" sz="1050" baseline="0" dirty="0" smtClean="0"/>
                    </a:p>
                    <a:p>
                      <a:r>
                        <a:rPr lang="ru-RU" sz="1050" dirty="0" smtClean="0"/>
                        <a:t>Мастер –класс по созданию поздравительной открытки «Подарок бабушке и дедушке»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dirty="0" smtClean="0">
                          <a:latin typeface="+mn-lt"/>
                        </a:rPr>
                        <a:t>11:00</a:t>
                      </a:r>
                    </a:p>
                    <a:p>
                      <a:r>
                        <a:rPr lang="ru-RU" sz="1050" b="0" dirty="0" smtClean="0">
                          <a:latin typeface="+mn-lt"/>
                        </a:rPr>
                        <a:t>11:00</a:t>
                      </a:r>
                      <a:endParaRPr lang="ru-RU" sz="1050" b="0" dirty="0">
                        <a:latin typeface="+mn-lt"/>
                      </a:endParaRPr>
                    </a:p>
                  </a:txBody>
                  <a:tcPr/>
                </a:tc>
              </a:tr>
              <a:tr h="588678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07.10</a:t>
                      </a:r>
                    </a:p>
                    <a:p>
                      <a:endParaRPr lang="ru-RU" sz="1050" dirty="0" smtClean="0"/>
                    </a:p>
                    <a:p>
                      <a:r>
                        <a:rPr lang="ru-RU" sz="1050" dirty="0" smtClean="0"/>
                        <a:t>08.10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Встреча с исполнительным секретарем местного отделения партии Единая Россия «Итоги выборов»</a:t>
                      </a:r>
                    </a:p>
                    <a:p>
                      <a:r>
                        <a:rPr lang="ru-RU" sz="1050" dirty="0" smtClean="0"/>
                        <a:t>Урок цифровой грамотности «От новичка до профи»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 smtClean="0"/>
                    </a:p>
                    <a:p>
                      <a:r>
                        <a:rPr lang="ru-RU" sz="1050" dirty="0" smtClean="0"/>
                        <a:t>11:00</a:t>
                      </a:r>
                    </a:p>
                    <a:p>
                      <a:r>
                        <a:rPr lang="ru-RU" sz="1050" dirty="0" smtClean="0"/>
                        <a:t>11:00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423847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09.10</a:t>
                      </a:r>
                    </a:p>
                    <a:p>
                      <a:r>
                        <a:rPr lang="ru-RU" sz="1050" dirty="0" smtClean="0"/>
                        <a:t>12.10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aseline="0" dirty="0" smtClean="0"/>
                        <a:t>«Традиции и обычаи народов России» (к Году единства народов России)</a:t>
                      </a:r>
                    </a:p>
                    <a:p>
                      <a:r>
                        <a:rPr lang="ru-RU" sz="1050" baseline="0" dirty="0" smtClean="0"/>
                        <a:t>«Слава тебе, труженик села!» (ко Дню работника сельского хозяйства)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11:00</a:t>
                      </a:r>
                    </a:p>
                    <a:p>
                      <a:r>
                        <a:rPr lang="ru-RU" sz="1050" dirty="0" smtClean="0"/>
                        <a:t>11:00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423847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13.10</a:t>
                      </a:r>
                    </a:p>
                    <a:p>
                      <a:r>
                        <a:rPr lang="ru-RU" sz="1050" dirty="0" smtClean="0"/>
                        <a:t>14.10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Просмотр фильма РГО« Енисей – большая вода»</a:t>
                      </a:r>
                    </a:p>
                    <a:p>
                      <a:r>
                        <a:rPr lang="ru-RU" sz="1050" dirty="0" smtClean="0"/>
                        <a:t>Возможности </a:t>
                      </a:r>
                      <a:r>
                        <a:rPr lang="ru-RU" sz="1050" dirty="0" err="1" smtClean="0"/>
                        <a:t>мессенджера</a:t>
                      </a:r>
                      <a:r>
                        <a:rPr lang="en-US" sz="1050" dirty="0" smtClean="0"/>
                        <a:t> MAX</a:t>
                      </a:r>
                      <a:endParaRPr lang="ru-RU" sz="105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11:00</a:t>
                      </a:r>
                    </a:p>
                    <a:p>
                      <a:r>
                        <a:rPr lang="ru-RU" sz="1050" dirty="0" smtClean="0"/>
                        <a:t>11:00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423847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15.10</a:t>
                      </a:r>
                    </a:p>
                    <a:p>
                      <a:r>
                        <a:rPr lang="ru-RU" sz="1050" dirty="0" smtClean="0"/>
                        <a:t>16.10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/>
                        <a:t>Литературная</a:t>
                      </a:r>
                      <a:r>
                        <a:rPr lang="ru-RU" sz="1050" baseline="0" dirty="0" smtClean="0"/>
                        <a:t> выставка «Мгновения жизни Юлиана Семенова» </a:t>
                      </a:r>
                      <a:endParaRPr lang="ru-RU" sz="1050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/>
                        <a:t>«На хлебном колоске держится земля» (ко Всемирному дню хлеба)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11:00</a:t>
                      </a:r>
                    </a:p>
                    <a:p>
                      <a:r>
                        <a:rPr lang="ru-RU" sz="1050" dirty="0" smtClean="0"/>
                        <a:t>11:00</a:t>
                      </a:r>
                    </a:p>
                  </a:txBody>
                  <a:tcPr/>
                </a:tc>
              </a:tr>
              <a:tr h="423847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19.10</a:t>
                      </a:r>
                    </a:p>
                    <a:p>
                      <a:r>
                        <a:rPr lang="ru-RU" sz="1050" dirty="0" smtClean="0"/>
                        <a:t>20.10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/>
                        <a:t>Виртуальная экскурсия по</a:t>
                      </a:r>
                      <a:r>
                        <a:rPr lang="ru-RU" sz="1050" baseline="0" dirty="0" smtClean="0"/>
                        <a:t> </a:t>
                      </a:r>
                      <a:r>
                        <a:rPr lang="ru-RU" sz="1050" baseline="0" dirty="0" err="1" smtClean="0"/>
                        <a:t>Старочеркасскому</a:t>
                      </a:r>
                      <a:r>
                        <a:rPr lang="ru-RU" sz="1050" baseline="0" dirty="0" smtClean="0"/>
                        <a:t> историко-архитектурному музею</a:t>
                      </a:r>
                      <a:endParaRPr lang="ru-RU" sz="1050" dirty="0" smtClean="0"/>
                    </a:p>
                    <a:p>
                      <a:r>
                        <a:rPr lang="ru-RU" sz="1050" dirty="0" smtClean="0"/>
                        <a:t>Консультация по правовым вопросам в компетенции СФР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11:00</a:t>
                      </a:r>
                    </a:p>
                    <a:p>
                      <a:r>
                        <a:rPr lang="ru-RU" sz="1050" dirty="0" smtClean="0"/>
                        <a:t>11:00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417591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21.10</a:t>
                      </a:r>
                    </a:p>
                    <a:p>
                      <a:r>
                        <a:rPr lang="ru-RU" sz="1050" dirty="0" smtClean="0"/>
                        <a:t>22.10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/>
                        <a:t> </a:t>
                      </a:r>
                      <a:r>
                        <a:rPr lang="ru-RU" sz="1050" baseline="0" dirty="0" smtClean="0"/>
                        <a:t>День досуга ( чтение, настольные игры, общение)</a:t>
                      </a:r>
                      <a:endParaRPr lang="ru-RU" sz="1050" dirty="0" smtClean="0"/>
                    </a:p>
                    <a:p>
                      <a:r>
                        <a:rPr lang="ru-RU" sz="1050" dirty="0" smtClean="0"/>
                        <a:t>Консультация о ЗОЖ «Скуку и безделье меняем на бодрость и веселье»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11:00</a:t>
                      </a:r>
                    </a:p>
                    <a:p>
                      <a:r>
                        <a:rPr lang="ru-RU" sz="1050" dirty="0" smtClean="0"/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423847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23.10</a:t>
                      </a:r>
                    </a:p>
                    <a:p>
                      <a:r>
                        <a:rPr lang="ru-RU" sz="1050" dirty="0" smtClean="0"/>
                        <a:t>26.10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Мастер-класс «Творим своими руками. Аппликация»</a:t>
                      </a:r>
                    </a:p>
                    <a:p>
                      <a:r>
                        <a:rPr lang="ru-RU" sz="1050" dirty="0" smtClean="0"/>
                        <a:t>Литературный час «Читаем стихи любимых поэтов»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11:00</a:t>
                      </a:r>
                    </a:p>
                    <a:p>
                      <a:r>
                        <a:rPr lang="ru-RU" sz="1050" dirty="0" smtClean="0"/>
                        <a:t>11:00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443732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27.10</a:t>
                      </a:r>
                    </a:p>
                    <a:p>
                      <a:r>
                        <a:rPr lang="ru-RU" sz="1050" dirty="0" smtClean="0"/>
                        <a:t>28.10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aseline="0" dirty="0" smtClean="0"/>
                        <a:t>День досуга ( чтение, настольные игры, общение)</a:t>
                      </a:r>
                      <a:endParaRPr lang="ru-RU" sz="1050" dirty="0" smtClean="0"/>
                    </a:p>
                    <a:p>
                      <a:r>
                        <a:rPr lang="ru-RU" sz="1050" dirty="0" smtClean="0"/>
                        <a:t>Консультация о ЗОЖ «Полезные травы и их свойства»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11:00</a:t>
                      </a:r>
                    </a:p>
                    <a:p>
                      <a:r>
                        <a:rPr lang="ru-RU" sz="1050" dirty="0" smtClean="0"/>
                        <a:t>11:00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417591"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30.10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/>
                        <a:t>Исторический час «Правда истории: память и боль» (ко Дню памяти жертв политических репрессий)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 dirty="0" smtClean="0"/>
                    </a:p>
                    <a:p>
                      <a:r>
                        <a:rPr lang="ru-RU" sz="1050" dirty="0" smtClean="0"/>
                        <a:t>11:00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679</TotalTime>
  <Words>347</Words>
  <Application>Microsoft Office PowerPoint</Application>
  <PresentationFormat>Произвольный</PresentationFormat>
  <Paragraphs>85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МЕРОПРИЯТИЕ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78</cp:revision>
  <cp:lastPrinted>2026-02-24T12:45:12Z</cp:lastPrinted>
  <dcterms:created xsi:type="dcterms:W3CDTF">2025-11-06T11:20:25Z</dcterms:created>
  <dcterms:modified xsi:type="dcterms:W3CDTF">2026-09-29T14:00:04Z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