
<file path=[Content_Types].xml><?xml version="1.0" encoding="utf-8"?>
<Types xmlns="http://schemas.openxmlformats.org/package/2006/content-types"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8" r:id="rId2"/>
    <p:sldId id="257" r:id="rId3"/>
  </p:sldIdLst>
  <p:sldSz cx="7556500" cy="10693400"/>
  <p:notesSz cx="6792913" cy="9925050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622" y="43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32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0D0A7B-9DA9-4AA8-9638-44D844E9767D}" type="datetimeFigureOut">
              <a:rPr lang="ru-RU" smtClean="0"/>
              <a:pPr/>
              <a:t>29.09.2026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212975" y="1241425"/>
            <a:ext cx="2366963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4013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32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8100" y="9428163"/>
            <a:ext cx="29432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44A8E0-8C65-4CA2-9C72-B083E5A5FD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17231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44A8E0-8C65-4CA2-9C72-B083E5A5FD6C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400542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86045" y="316976"/>
            <a:ext cx="3953270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5" dirty="0" smtClean="0"/>
              <a:t/>
            </a:r>
            <a:br>
              <a:rPr lang="ru-RU" spc="-5" dirty="0" smtClean="0"/>
            </a:br>
            <a:r>
              <a:rPr lang="ru-RU" spc="-5" dirty="0" smtClean="0"/>
              <a:t>ОКТЯБРЬ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628900" y="8242300"/>
            <a:ext cx="5114290" cy="2346925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endParaRPr lang="ru-RU" sz="1300" spc="-1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Клиентская служба (на правах отдела) в Милютинском районе</a:t>
            </a:r>
            <a:endParaRPr sz="1300" dirty="0" smtClean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ст. Милютинская, ул. Комсомольская, д. 37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Контактный номер 8(86389) 2-10-64 </a:t>
            </a: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 Плюснина Татьяна Николаевна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xmlns="" id="{797366C2-E247-0149-04E1-7921DBE2C6E3}"/>
              </a:ext>
            </a:extLst>
          </p:cNvPr>
          <p:cNvSpPr txBox="1"/>
          <p:nvPr/>
        </p:nvSpPr>
        <p:spPr>
          <a:xfrm>
            <a:off x="3835634" y="7120652"/>
            <a:ext cx="3297554" cy="8320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 algn="r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четверг 08:00 – 18:00                 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6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45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45" dirty="0" smtClean="0">
                <a:solidFill>
                  <a:srgbClr val="FFFFFF"/>
                </a:solidFill>
                <a:latin typeface="Calibri"/>
                <a:cs typeface="Calibri"/>
              </a:rPr>
              <a:t>Ростовской </a:t>
            </a:r>
            <a:r>
              <a:rPr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83425075"/>
              </p:ext>
            </p:extLst>
          </p:nvPr>
        </p:nvGraphicFramePr>
        <p:xfrm>
          <a:off x="350334" y="1765300"/>
          <a:ext cx="6970600" cy="53637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2480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5213720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584343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918253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01.10</a:t>
                      </a:r>
                      <a:endParaRPr lang="ru-RU" sz="16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b="0" i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Лекция с РО Знание на тему:«1 октября - наш день: говорим о главном для пожилых людей» </a:t>
                      </a:r>
                      <a:endParaRPr lang="ru-RU" sz="1500" dirty="0" smtClean="0"/>
                    </a:p>
                    <a:p>
                      <a:r>
                        <a:rPr lang="ru-RU" sz="1500" dirty="0" smtClean="0"/>
                        <a:t>Литературно-музыкальный вечер "Главное душою не стареть"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+mn-lt"/>
                          <a:cs typeface="Calibri"/>
                        </a:rPr>
                        <a:t>10:00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 smtClean="0">
                        <a:latin typeface="+mn-lt"/>
                        <a:cs typeface="Calibri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11:</a:t>
                      </a:r>
                      <a:r>
                        <a:rPr lang="ru-RU" sz="16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85952597"/>
                  </a:ext>
                </a:extLst>
              </a:tr>
              <a:tr h="528691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+mn-lt"/>
                          <a:cs typeface="Calibri"/>
                        </a:rPr>
                        <a:t>02.10</a:t>
                      </a:r>
                      <a:endParaRPr lang="ru-RU" sz="16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dirty="0" smtClean="0">
                          <a:latin typeface="+mn-lt"/>
                          <a:cs typeface="Calibri Light"/>
                        </a:rPr>
                        <a:t>Участие в районном фестивале творчества пожилых людей «Золотой возраст»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pc="-10" dirty="0" smtClean="0">
                          <a:solidFill>
                            <a:srgbClr val="231F20"/>
                          </a:solidFill>
                          <a:latin typeface="+mn-lt"/>
                          <a:ea typeface="+mn-ea"/>
                          <a:cs typeface="Calibri"/>
                        </a:rPr>
                        <a:t>11:00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spc="-10" dirty="0" smtClean="0">
                        <a:solidFill>
                          <a:srgbClr val="231F20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24091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05.10</a:t>
                      </a:r>
                      <a:endParaRPr lang="ru-RU" sz="16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i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«Наша станица – казачества частица» (к 150 летию со дня образования Милютинского юрта и станицы Милютинская»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pc="-10" dirty="0" smtClean="0">
                          <a:solidFill>
                            <a:srgbClr val="231F20"/>
                          </a:solidFill>
                          <a:latin typeface="+mn-lt"/>
                          <a:ea typeface="+mn-ea"/>
                          <a:cs typeface="Calibri"/>
                        </a:rPr>
                        <a:t>11:00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58695914"/>
                  </a:ext>
                </a:extLst>
              </a:tr>
              <a:tr h="500865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06.10</a:t>
                      </a:r>
                      <a:endParaRPr lang="ru-RU" sz="16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i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Экспресс информация с детьми и внуками «Книжный хит моей семьи»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pc="-10" dirty="0" smtClean="0">
                          <a:solidFill>
                            <a:srgbClr val="231F20"/>
                          </a:solidFill>
                          <a:latin typeface="+mn-lt"/>
                          <a:ea typeface="+mn-ea"/>
                          <a:cs typeface="Calibri"/>
                        </a:rPr>
                        <a:t>11:00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60008116"/>
                  </a:ext>
                </a:extLst>
              </a:tr>
              <a:tr h="500865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+mn-lt"/>
                          <a:cs typeface="Calibri"/>
                        </a:rPr>
                        <a:t>06.10</a:t>
                      </a:r>
                      <a:endParaRPr lang="ru-RU" sz="16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dirty="0" smtClean="0">
                          <a:latin typeface="+mn-lt"/>
                          <a:cs typeface="Calibri Light"/>
                        </a:rPr>
                        <a:t>Мастер-класс по созданию поздравительной открытки "Подарок бабушке и дедушке"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11:</a:t>
                      </a:r>
                      <a:r>
                        <a:rPr lang="ru-RU" sz="16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10368865"/>
                  </a:ext>
                </a:extLst>
              </a:tr>
              <a:tr h="306084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spc="-10" dirty="0" smtClean="0">
                          <a:solidFill>
                            <a:srgbClr val="231F20"/>
                          </a:solidFill>
                          <a:latin typeface="+mn-lt"/>
                          <a:ea typeface="+mn-ea"/>
                          <a:cs typeface="Calibri"/>
                        </a:rPr>
                        <a:t>08.10</a:t>
                      </a:r>
                      <a:endParaRPr lang="ru-RU" sz="1600" b="1" spc="-10" dirty="0">
                        <a:solidFill>
                          <a:srgbClr val="231F20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i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Консультация по пенсионной грамотности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pc="-10" dirty="0" smtClean="0">
                          <a:solidFill>
                            <a:srgbClr val="231F20"/>
                          </a:solidFill>
                          <a:latin typeface="+mn-lt"/>
                          <a:ea typeface="+mn-ea"/>
                          <a:cs typeface="Calibri"/>
                        </a:rPr>
                        <a:t>11:00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80249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spc="-10" dirty="0" smtClean="0">
                          <a:solidFill>
                            <a:srgbClr val="231F20"/>
                          </a:solidFill>
                          <a:latin typeface="+mn-lt"/>
                          <a:ea typeface="+mn-ea"/>
                          <a:cs typeface="Calibri"/>
                        </a:rPr>
                        <a:t>13.10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i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Литературный час «Сердце верное народу»</a:t>
                      </a:r>
                      <a:endParaRPr lang="ru-RU" sz="15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i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07868947"/>
                  </a:ext>
                </a:extLst>
              </a:tr>
              <a:tr h="709559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spc="-10" dirty="0" smtClean="0">
                          <a:solidFill>
                            <a:srgbClr val="231F20"/>
                          </a:solidFill>
                          <a:latin typeface="+mn-lt"/>
                          <a:ea typeface="+mn-ea"/>
                          <a:cs typeface="Calibri"/>
                        </a:rPr>
                        <a:t>16.10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spc="-10" dirty="0" smtClean="0">
                        <a:solidFill>
                          <a:srgbClr val="231F20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i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«Отец – ответственная должность» мероприятие посвященное дню отца в России (совместно</a:t>
                      </a:r>
                      <a:r>
                        <a:rPr lang="ru-RU" sz="1500" b="0" i="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 партией ЕДИНАЯ РОССИЯ)</a:t>
                      </a:r>
                      <a:endParaRPr lang="ru-RU" sz="1500" b="0" i="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i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563956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234884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86045" y="316976"/>
            <a:ext cx="3953270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5" dirty="0" smtClean="0"/>
              <a:t/>
            </a:r>
            <a:br>
              <a:rPr lang="ru-RU" spc="-5" dirty="0" smtClean="0"/>
            </a:br>
            <a:r>
              <a:rPr lang="ru-RU" spc="-5" dirty="0" smtClean="0"/>
              <a:t>ОКТЯБРЬ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628900" y="8242300"/>
            <a:ext cx="5114290" cy="2346925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endParaRPr lang="ru-RU" sz="1300" spc="-1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Клиентская служба (на правах отдела) в Милютинском районе</a:t>
            </a:r>
            <a:endParaRPr sz="1300" dirty="0" smtClean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ст. Милютинская, ул. Комсомольская, д. 37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Контактный номер 8(86389) 2-10-64 </a:t>
            </a: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 Плюснина Татьяна Николаевна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xmlns="" id="{797366C2-E247-0149-04E1-7921DBE2C6E3}"/>
              </a:ext>
            </a:extLst>
          </p:cNvPr>
          <p:cNvSpPr txBox="1"/>
          <p:nvPr/>
        </p:nvSpPr>
        <p:spPr>
          <a:xfrm>
            <a:off x="3835634" y="7120652"/>
            <a:ext cx="3297554" cy="8320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 algn="r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четверг 08:00 – 18:00                 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6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45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45" dirty="0" smtClean="0">
                <a:solidFill>
                  <a:srgbClr val="FFFFFF"/>
                </a:solidFill>
                <a:latin typeface="Calibri"/>
                <a:cs typeface="Calibri"/>
              </a:rPr>
              <a:t>Ростовской </a:t>
            </a:r>
            <a:r>
              <a:rPr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60051906"/>
              </p:ext>
            </p:extLst>
          </p:nvPr>
        </p:nvGraphicFramePr>
        <p:xfrm>
          <a:off x="387892" y="2060417"/>
          <a:ext cx="6895484" cy="47493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7364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5213720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622748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329723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20.10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i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Консультация по правовым вопросам в компетенции СФР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11:</a:t>
                      </a:r>
                      <a:r>
                        <a:rPr lang="ru-RU" sz="16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29723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21.10</a:t>
                      </a:r>
                      <a:endParaRPr lang="ru-RU" sz="1600" dirty="0" smtClean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i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Познавательная программа «Мы за чаем не скучаем».</a:t>
                      </a:r>
                      <a:r>
                        <a:rPr lang="ru-RU" sz="1500" b="0" i="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Чайные традиции народностей России</a:t>
                      </a:r>
                      <a:endParaRPr lang="ru-RU" sz="1500" b="0" i="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11:00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29723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22.10</a:t>
                      </a:r>
                      <a:endParaRPr lang="ru-RU" sz="1600" dirty="0" smtClean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i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Герои – земляки. Помним, гордимся. (сбор гуманитарной помощи для СВО)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i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Информационно- музыкальная акция «Летит, летит по небу клин усталый…», посвященная дню белых журавлей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11:</a:t>
                      </a:r>
                      <a:r>
                        <a:rPr lang="ru-RU" sz="16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spc="-25" dirty="0" smtClean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12:</a:t>
                      </a:r>
                      <a:r>
                        <a:rPr lang="ru-RU" sz="16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85952597"/>
                  </a:ext>
                </a:extLst>
              </a:tr>
              <a:tr h="482123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23.10</a:t>
                      </a:r>
                      <a:endParaRPr lang="ru-RU" sz="1600" dirty="0" smtClean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i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Информационно-разъяснительная беседа по цифровой грамотности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11:</a:t>
                      </a:r>
                      <a:r>
                        <a:rPr lang="ru-RU" sz="16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23765825"/>
                  </a:ext>
                </a:extLst>
              </a:tr>
              <a:tr h="421163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spc="-10" dirty="0" smtClean="0">
                          <a:solidFill>
                            <a:srgbClr val="231F20"/>
                          </a:solidFill>
                          <a:latin typeface="+mn-lt"/>
                          <a:ea typeface="+mn-ea"/>
                          <a:cs typeface="Calibri"/>
                        </a:rPr>
                        <a:t>26.10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i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Музыкальные посиделки в кругу друзей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1918784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spc="-10" dirty="0" smtClean="0">
                          <a:solidFill>
                            <a:srgbClr val="231F20"/>
                          </a:solidFill>
                          <a:latin typeface="+mn-lt"/>
                          <a:ea typeface="+mn-ea"/>
                          <a:cs typeface="Calibri"/>
                        </a:rPr>
                        <a:t>27.10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i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Физкультура и обзор спортивных практик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11:00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spc="-10" dirty="0" smtClean="0">
                          <a:solidFill>
                            <a:srgbClr val="231F20"/>
                          </a:solidFill>
                          <a:latin typeface="+mn-lt"/>
                          <a:ea typeface="+mn-ea"/>
                          <a:cs typeface="Calibri"/>
                        </a:rPr>
                        <a:t>29.10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i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Просмотр фильмов, настольные игры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11:00</a:t>
                      </a:r>
                    </a:p>
                  </a:txBody>
                  <a:tcPr/>
                </a:tc>
              </a:tr>
              <a:tr h="482123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spc="-10" dirty="0" smtClean="0">
                          <a:solidFill>
                            <a:srgbClr val="231F20"/>
                          </a:solidFill>
                          <a:latin typeface="+mn-lt"/>
                          <a:ea typeface="+mn-ea"/>
                          <a:cs typeface="Calibri"/>
                        </a:rPr>
                        <a:t>30.10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i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Литературно – музыкальная гостиная «Наследие Анатолия Новикова» (к 130 летию композитора А. Новикова)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11:00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5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1004</TotalTime>
  <Words>370</Words>
  <Application>Microsoft Office PowerPoint</Application>
  <PresentationFormat>Произвольный</PresentationFormat>
  <Paragraphs>85</Paragraphs>
  <Slides>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Office Theme</vt:lpstr>
      <vt:lpstr>МЕРОПРИЯТИЯ НА  ОКТЯБРЬ 2026</vt:lpstr>
      <vt:lpstr>МЕРОПРИЯТИЯ НА  ОКТЯБРЬ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071KantorAM</cp:lastModifiedBy>
  <cp:revision>96</cp:revision>
  <cp:lastPrinted>2026-08-25T08:42:31Z</cp:lastPrinted>
  <dcterms:created xsi:type="dcterms:W3CDTF">2025-11-06T11:20:25Z</dcterms:created>
  <dcterms:modified xsi:type="dcterms:W3CDTF">2026-09-29T12:15:05Z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