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8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048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1755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1689100"/>
          <a:ext cx="685800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1 октября – наш день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говорим о главном для пожилых людей.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лекция РО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Знание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Праздничный концерт ко Дню пожилого человека  (выездное мероприятие с МБУ ЦСО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400" b="0" baseline="0" dirty="0" err="1" smtClean="0">
                          <a:latin typeface="+mn-lt"/>
                          <a:cs typeface="Calibri Light"/>
                        </a:rPr>
                        <a:t>Обливского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района)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en-US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Литературно-музыкальный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вечер 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Главное душою не стареть!</a:t>
                      </a:r>
                      <a:r>
                        <a:rPr lang="en-US" sz="1400" b="0" baseline="0" dirty="0" smtClean="0">
                          <a:latin typeface="+mn-lt"/>
                          <a:cs typeface="Calibri Light"/>
                        </a:rPr>
                        <a:t>”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</a:t>
                      </a:r>
                      <a:r>
                        <a:rPr lang="en-US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:30</a:t>
                      </a: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</a:t>
                      </a:r>
                      <a:r>
                        <a:rPr lang="en-US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60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Почта в телефоне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мастер-класс ко Дню рождения электронной почты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Наша платформа!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преимущества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MAX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, подключение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03.10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Тихая охота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фотоконкурс ко Дню грибника.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/>
                        <a:t>“</a:t>
                      </a:r>
                      <a:r>
                        <a:rPr lang="ru-RU" sz="1400" baseline="0" dirty="0" smtClean="0"/>
                        <a:t>Белая ладья</a:t>
                      </a:r>
                      <a:r>
                        <a:rPr lang="en-US" sz="1400" baseline="0" dirty="0" smtClean="0"/>
                        <a:t>”</a:t>
                      </a:r>
                      <a:r>
                        <a:rPr lang="ru-RU" sz="1400" baseline="0" dirty="0" smtClean="0"/>
                        <a:t> – шахматный турнир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04.10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Будь готов!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 ко Дню гражданской обороны России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10</a:t>
                      </a:r>
                      <a:r>
                        <a:rPr lang="en-US" sz="1400" b="0" dirty="0" smtClean="0">
                          <a:latin typeface="+mn-lt"/>
                          <a:cs typeface="Calibri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Первый учитель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мероприятие ко Дню учителя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Шаг к здоровью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мастер-класс по скандинавской ходьбе ко Дню ходьбы с участием партии 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Единая Россия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10:00</a:t>
                      </a:r>
                    </a:p>
                    <a:p>
                      <a:endParaRPr lang="ru-RU" sz="1400" b="0" dirty="0" smtClean="0">
                        <a:latin typeface="+mn-lt"/>
                      </a:endParaRPr>
                    </a:p>
                    <a:p>
                      <a:r>
                        <a:rPr lang="ru-RU" sz="1400" b="0" dirty="0" smtClean="0">
                          <a:latin typeface="+mn-lt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</a:rPr>
                        <a:t>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58109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smtClean="0"/>
          </a:p>
          <a:p>
            <a:pPr marR="5080" algn="r">
              <a:lnSpc>
                <a:spcPts val="2700"/>
              </a:lnSpc>
            </a:pPr>
            <a:r>
              <a:rPr spc="-2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77850" y="8318500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Обливском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347140,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Обливская, ул. Ленина, 17а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(8863) 24-0-07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Аржановский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Сергей Викторович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0993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                              08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err="1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Ростовск</a:t>
            </a: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1689100"/>
          <a:ext cx="68580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Подарок бабушке и дедушке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 (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мастер-класс с ОДДМ</a:t>
                      </a:r>
                      <a:r>
                        <a:rPr lang="ru-RU" sz="1400" b="0" baseline="0" dirty="0" smtClean="0">
                          <a:latin typeface="+mn-lt"/>
                          <a:cs typeface="Calibri Light"/>
                        </a:rPr>
                        <a:t>)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</a:t>
                      </a:r>
                      <a:r>
                        <a:rPr lang="en-US" sz="1400" b="0" dirty="0" smtClean="0">
                          <a:latin typeface="+mn-lt"/>
                        </a:rPr>
                        <a:t>:</a:t>
                      </a:r>
                      <a:r>
                        <a:rPr lang="ru-RU" sz="1400" b="0" dirty="0" smtClean="0">
                          <a:latin typeface="+mn-lt"/>
                        </a:rPr>
                        <a:t>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88392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09.10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День хлебороба!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выездной концерт ко Дню работника сельского хозяйства (</a:t>
                      </a:r>
                      <a:r>
                        <a:rPr lang="ru-RU" sz="1400" b="0" dirty="0" err="1" smtClean="0">
                          <a:latin typeface="+mn-lt"/>
                          <a:cs typeface="Calibri Light"/>
                        </a:rPr>
                        <a:t>Обливский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РДК)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“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Лучший подарок - книга</a:t>
                      </a:r>
                      <a:r>
                        <a:rPr lang="en-US" sz="1400" b="0" dirty="0" smtClean="0">
                          <a:latin typeface="+mn-lt"/>
                          <a:cs typeface="Calibri Light"/>
                        </a:rPr>
                        <a:t>”</a:t>
                      </a:r>
                      <a:r>
                        <a:rPr lang="ru-RU" sz="1400" b="0" dirty="0" smtClean="0">
                          <a:latin typeface="+mn-lt"/>
                          <a:cs typeface="Calibri Light"/>
                        </a:rPr>
                        <a:t> – Всероссийский день чтения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14</a:t>
                      </a:r>
                      <a:r>
                        <a:rPr lang="en-US" sz="1400" dirty="0" smtClean="0"/>
                        <a:t>:00</a:t>
                      </a:r>
                      <a:endParaRPr lang="ru-RU" sz="14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</a:t>
                      </a:r>
                      <a:r>
                        <a:rPr lang="en-US" sz="1400" b="0" dirty="0" smtClean="0"/>
                        <a:t>6</a:t>
                      </a:r>
                      <a:r>
                        <a:rPr lang="ru-RU" sz="1400" b="0" dirty="0" smtClean="0"/>
                        <a:t>.</a:t>
                      </a:r>
                      <a:r>
                        <a:rPr lang="en-US" sz="1400" b="0" dirty="0" smtClean="0"/>
                        <a:t>1</a:t>
                      </a:r>
                      <a:r>
                        <a:rPr lang="ru-RU" sz="1400" b="0" dirty="0" smtClean="0"/>
                        <a:t>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Папа</a:t>
                      </a:r>
                      <a:r>
                        <a:rPr lang="ru-RU" sz="1400" baseline="0" dirty="0" smtClean="0"/>
                        <a:t> может!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 ко Дню отца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Мы то, что мы едим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лекция</a:t>
                      </a:r>
                      <a:r>
                        <a:rPr lang="ru-RU" sz="1400" baseline="0" dirty="0" smtClean="0"/>
                        <a:t> к Всемирному дню здорового питания (с участием мед. специалиста)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19.10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Нам</a:t>
                      </a:r>
                      <a:r>
                        <a:rPr lang="ru-RU" sz="1400" baseline="0" dirty="0" smtClean="0"/>
                        <a:t> песня строить и жить помогает!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–посиделки с песней ко Дню пения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:00</a:t>
                      </a:r>
                      <a:endParaRPr lang="ru-RU" sz="1400" dirty="0"/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20.10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Консультация по правовым вопросам в компетенции СФР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  <a:endParaRPr lang="ru-RU" sz="1400" b="1" dirty="0"/>
                    </a:p>
                  </a:txBody>
                  <a:tcPr/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24.10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От</a:t>
                      </a:r>
                      <a:r>
                        <a:rPr lang="ru-RU" sz="1400" baseline="0" dirty="0" smtClean="0"/>
                        <a:t> нас</a:t>
                      </a:r>
                      <a:r>
                        <a:rPr lang="ru-RU" sz="1400" dirty="0" smtClean="0"/>
                        <a:t> – </a:t>
                      </a:r>
                      <a:r>
                        <a:rPr lang="ru-RU" sz="1400" dirty="0" err="1" smtClean="0"/>
                        <a:t>СВОим</a:t>
                      </a:r>
                      <a:r>
                        <a:rPr lang="ru-RU" sz="1400" dirty="0" smtClean="0"/>
                        <a:t>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организация помощи УСВО</a:t>
                      </a:r>
                      <a:r>
                        <a:rPr lang="ru-RU" sz="1400" baseline="0" dirty="0" smtClean="0"/>
                        <a:t> в День подразделений специального назначения</a:t>
                      </a:r>
                      <a:endParaRPr lang="ru-RU" sz="14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Осторожно, мошенники!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 с участием сотрудников правоохранительных органов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11</a:t>
                      </a:r>
                      <a:r>
                        <a:rPr lang="en-US" sz="1400" dirty="0" smtClean="0"/>
                        <a:t>:00</a:t>
                      </a:r>
                      <a:endParaRPr lang="ru-RU" sz="1400" dirty="0" smtClean="0"/>
                    </a:p>
                    <a:p>
                      <a:endParaRPr lang="ru-RU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28.10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“</a:t>
                      </a:r>
                      <a:r>
                        <a:rPr lang="ru-RU" sz="1400" dirty="0" smtClean="0"/>
                        <a:t>На деревню</a:t>
                      </a:r>
                      <a:r>
                        <a:rPr lang="ru-RU" sz="1400" baseline="0" dirty="0" smtClean="0"/>
                        <a:t> к дедушке</a:t>
                      </a:r>
                      <a:r>
                        <a:rPr lang="en-US" sz="1400" dirty="0" smtClean="0"/>
                        <a:t>”</a:t>
                      </a:r>
                      <a:r>
                        <a:rPr lang="ru-RU" sz="1400" dirty="0" smtClean="0"/>
                        <a:t> – мероприятие</a:t>
                      </a:r>
                      <a:r>
                        <a:rPr lang="ru-RU" sz="1400" baseline="0" dirty="0" smtClean="0"/>
                        <a:t> ко Дню бабушек и дедушек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</a:t>
                      </a:r>
                      <a:r>
                        <a:rPr lang="en-US" sz="1400" dirty="0" smtClean="0"/>
                        <a:t>:</a:t>
                      </a:r>
                      <a:r>
                        <a:rPr lang="ru-RU" sz="1400" dirty="0" smtClean="0"/>
                        <a:t>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5141</TotalTime>
  <Words>465</Words>
  <Application>Microsoft Office PowerPoint</Application>
  <PresentationFormat>Произвольный</PresentationFormat>
  <Paragraphs>101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285</cp:revision>
  <dcterms:created xsi:type="dcterms:W3CDTF">2025-11-06T11:20:25Z</dcterms:created>
  <dcterms:modified xsi:type="dcterms:W3CDTF">2026-09-29T13:20:44Z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