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8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96850" y="7099300"/>
            <a:ext cx="7239000" cy="35941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</a:t>
            </a:r>
            <a:r>
              <a:rPr lang="ru-RU" spc="-10" dirty="0" smtClean="0"/>
              <a:t>Я на</a:t>
            </a:r>
            <a:r>
              <a:rPr spc="-5" smtClean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23150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Октябрьском районе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п.Каменоломни, пер.Почтовый 9В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номер:8(86360) 2-07-10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Устинова Виктория Владимировна</a:t>
            </a:r>
            <a:endParaRPr lang="ru-RU" sz="1300" dirty="0" smtClean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80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425450" y="165100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1689100"/>
          <a:ext cx="6934199" cy="5439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36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98133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7570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665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Время</a:t>
                      </a:r>
                      <a:endParaRPr lang="ru-RU" sz="1200" dirty="0">
                        <a:latin typeface="+mn-lt"/>
                      </a:endParaRP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92457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01.10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 «Знание» 1</a:t>
                      </a:r>
                      <a:r>
                        <a:rPr lang="ru-RU" sz="1200" baseline="0" dirty="0" smtClean="0"/>
                        <a:t> октября  - наш день: говорим о главном для пожилых людей</a:t>
                      </a:r>
                    </a:p>
                    <a:p>
                      <a:endParaRPr lang="ru-RU" sz="1200" baseline="0" dirty="0" smtClean="0"/>
                    </a:p>
                    <a:p>
                      <a:r>
                        <a:rPr lang="ru-RU" sz="1200" baseline="0" dirty="0" smtClean="0"/>
                        <a:t>«Главное душою не стареть»  литературно-музыкальный вечер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12:00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639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06.10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Мессенджер</a:t>
                      </a:r>
                      <a:r>
                        <a:rPr lang="ru-RU" sz="1200" dirty="0" smtClean="0"/>
                        <a:t> МАХ – просто</a:t>
                      </a:r>
                      <a:r>
                        <a:rPr lang="ru-RU" sz="1200" baseline="0" dirty="0" smtClean="0"/>
                        <a:t> о сложном</a:t>
                      </a:r>
                    </a:p>
                    <a:p>
                      <a:endParaRPr lang="ru-RU" sz="1200" baseline="0" dirty="0" smtClean="0"/>
                    </a:p>
                    <a:p>
                      <a:r>
                        <a:rPr lang="ru-RU" sz="1200" baseline="0" dirty="0" smtClean="0"/>
                        <a:t>Мастер класс по созданию поздравительной открытки</a:t>
                      </a:r>
                    </a:p>
                    <a:p>
                      <a:r>
                        <a:rPr lang="ru-RU" sz="1200" baseline="0" dirty="0" smtClean="0"/>
                        <a:t>«Подарок бабушке и дедушке»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  <a:p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4207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07.10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Мастер</a:t>
                      </a:r>
                      <a:r>
                        <a:rPr lang="ru-RU" sz="1200" baseline="0" dirty="0" smtClean="0"/>
                        <a:t> класс по вязанию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4184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08.10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Мастер</a:t>
                      </a:r>
                      <a:r>
                        <a:rPr lang="ru-RU" sz="1200" baseline="0" dirty="0" smtClean="0"/>
                        <a:t> класс по лепке совместно с творческой мастерской «Сокол»</a:t>
                      </a:r>
                      <a:endParaRPr lang="ru-RU" sz="120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71579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Азбука интернета</a:t>
                      </a:r>
                      <a:r>
                        <a:rPr lang="ru-RU" sz="1200" baseline="0" dirty="0" smtClean="0"/>
                        <a:t> - Защита от мошенников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aseline="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ЛФК, </a:t>
                      </a:r>
                      <a:r>
                        <a:rPr lang="ru-RU" sz="1200" baseline="0" dirty="0" err="1" smtClean="0"/>
                        <a:t>Нейрогимнастика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9:30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92457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Покров Пресвятой</a:t>
                      </a:r>
                      <a:r>
                        <a:rPr lang="ru-RU" sz="1200" baseline="0" dirty="0" smtClean="0"/>
                        <a:t> Богородицы ( беседы о православии)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r>
                        <a:rPr lang="ru-RU" sz="1200" dirty="0" smtClean="0"/>
                        <a:t>Мастер класс по рукоделию</a:t>
                      </a:r>
                      <a:r>
                        <a:rPr lang="ru-RU" sz="1200" baseline="0" dirty="0" smtClean="0"/>
                        <a:t> совместно с учениками 9 «Б» </a:t>
                      </a:r>
                      <a:r>
                        <a:rPr lang="ru-RU" sz="1200" baseline="0" dirty="0" err="1" smtClean="0"/>
                        <a:t>кл</a:t>
                      </a:r>
                      <a:r>
                        <a:rPr lang="ru-RU" sz="1200" baseline="0" dirty="0" smtClean="0"/>
                        <a:t>. МБУ СОШ №23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12:00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0702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«Тепло для героя» Сбор посылки</a:t>
                      </a:r>
                      <a:r>
                        <a:rPr lang="ru-RU" sz="1200" baseline="0" dirty="0" smtClean="0"/>
                        <a:t> участникам СВО совместно с партией Единая Россия.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2863850" y="7327900"/>
            <a:ext cx="3778250" cy="103143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indent="1948814" algn="ctr">
              <a:lnSpc>
                <a:spcPct val="112799"/>
              </a:lnSpc>
              <a:spcBef>
                <a:spcPts val="100"/>
              </a:spcBef>
            </a:pPr>
            <a:r>
              <a:rPr lang="ru-RU" b="1" dirty="0" smtClean="0">
                <a:solidFill>
                  <a:srgbClr val="58595B"/>
                </a:solidFill>
                <a:latin typeface="Calibri"/>
                <a:cs typeface="Calibri"/>
              </a:rPr>
              <a:t>Время работы:                                    </a:t>
            </a:r>
            <a:r>
              <a:rPr lang="ru-RU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b="1" i="1" spc="-10" dirty="0" smtClean="0">
                <a:solidFill>
                  <a:srgbClr val="58595B"/>
                </a:solidFill>
                <a:latin typeface="Calibri"/>
                <a:cs typeface="Calibri"/>
              </a:rPr>
              <a:t>понедельник – четверг</a:t>
            </a:r>
            <a:r>
              <a:rPr lang="ru-RU" sz="1600" b="1" i="1" spc="-10" dirty="0" smtClean="0">
                <a:solidFill>
                  <a:srgbClr val="58595B"/>
                </a:solidFill>
                <a:latin typeface="Calibri"/>
                <a:cs typeface="Calibri"/>
              </a:rPr>
              <a:t>  </a:t>
            </a:r>
            <a:r>
              <a:rPr lang="ru-RU" sz="1600" b="1" i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600" b="1" i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i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i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18:00                               </a:t>
            </a:r>
            <a:r>
              <a:rPr lang="ru-RU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</a:t>
            </a:r>
            <a:r>
              <a:rPr lang="ru-RU" sz="16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8:00  - 16:45</a:t>
            </a:r>
            <a:endParaRPr lang="ru-RU" sz="1600" i="1" dirty="0">
              <a:latin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lang="ru-RU" spc="-10" dirty="0" smtClean="0"/>
              <a:t>на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242300"/>
            <a:ext cx="5359150" cy="223150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Октябрьском районе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п.Каменоломни, пер.Почтовый 9В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номер:8 (86360) 2-07-10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Устинова Виктория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016250" y="74041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ctr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 работы:                                    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i="1" spc="-10" dirty="0" smtClean="0">
                <a:solidFill>
                  <a:srgbClr val="58595B"/>
                </a:solidFill>
                <a:latin typeface="Calibri"/>
                <a:cs typeface="Calibri"/>
              </a:rPr>
              <a:t>понедельник – четверг</a:t>
            </a:r>
            <a:r>
              <a:rPr lang="ru-RU" sz="1400" b="1" i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i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i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400" b="1" i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400" b="1" i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i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i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4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400" b="1" i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4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</a:t>
            </a:r>
            <a:r>
              <a:rPr lang="ru-RU" sz="16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</a:t>
            </a:r>
            <a:r>
              <a:rPr lang="ru-RU" sz="1400" b="1" i="1" spc="-20" dirty="0" smtClean="0">
                <a:solidFill>
                  <a:srgbClr val="58595B"/>
                </a:solidFill>
                <a:latin typeface="Calibri"/>
                <a:cs typeface="Calibri"/>
              </a:rPr>
              <a:t>8:00  - 16:45</a:t>
            </a:r>
            <a:endParaRPr sz="1400" i="1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1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501650" y="1765300"/>
          <a:ext cx="6781800" cy="5350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601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96589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9430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0430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4349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Всемирный день</a:t>
                      </a:r>
                      <a:r>
                        <a:rPr lang="ru-RU" sz="1200" baseline="0" dirty="0" smtClean="0"/>
                        <a:t> здорового питания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</a:tr>
              <a:tr h="64349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«Творчество С.А.Есенина» совместно</a:t>
                      </a:r>
                      <a:r>
                        <a:rPr lang="ru-RU" sz="1200" baseline="0" dirty="0" smtClean="0"/>
                        <a:t> с районной библиотекой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0807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Консультация</a:t>
                      </a:r>
                      <a:r>
                        <a:rPr lang="ru-RU" sz="1200" baseline="0" dirty="0" smtClean="0"/>
                        <a:t> по правовым вопросам СФР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Урок</a:t>
                      </a:r>
                      <a:r>
                        <a:rPr lang="ru-RU" sz="1200" baseline="0" dirty="0" smtClean="0"/>
                        <a:t> компьютерной грамотности. Практические занятия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12:00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0081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21.10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Развлекательные мероприятия. (Чтение</a:t>
                      </a:r>
                      <a:r>
                        <a:rPr lang="ru-RU" sz="1200" baseline="0" dirty="0" smtClean="0"/>
                        <a:t> книг, настольные игры)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254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22.10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Мессенджер</a:t>
                      </a:r>
                      <a:r>
                        <a:rPr lang="ru-RU" sz="1200" dirty="0" smtClean="0"/>
                        <a:t> МАХ – просто</a:t>
                      </a:r>
                      <a:r>
                        <a:rPr lang="ru-RU" sz="1200" baseline="0" dirty="0" smtClean="0"/>
                        <a:t> о сложном</a:t>
                      </a:r>
                      <a:endParaRPr lang="ru-RU" sz="1200" dirty="0" smtClean="0"/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Мастер класс</a:t>
                      </a:r>
                      <a:r>
                        <a:rPr lang="ru-RU" sz="1200" baseline="0" dirty="0" smtClean="0"/>
                        <a:t> по вязанию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10:30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28.10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Ярмарка народных промыслов. Мероприятие посвященное</a:t>
                      </a:r>
                      <a:r>
                        <a:rPr lang="ru-RU" sz="1200" baseline="0" dirty="0" smtClean="0"/>
                        <a:t> году Единства народов России</a:t>
                      </a:r>
                    </a:p>
                    <a:p>
                      <a:endParaRPr lang="ru-RU" sz="1200" baseline="0" dirty="0" smtClean="0"/>
                    </a:p>
                    <a:p>
                      <a:r>
                        <a:rPr lang="ru-RU" sz="1200" baseline="0" dirty="0" smtClean="0"/>
                        <a:t>Международный день бабушек и дедушек (праздничное чаепитие)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</a:p>
                    <a:p>
                      <a:endParaRPr lang="ru-RU" sz="1200" dirty="0" smtClean="0"/>
                    </a:p>
                    <a:p>
                      <a:r>
                        <a:rPr lang="ru-RU" sz="1200" dirty="0" smtClean="0"/>
                        <a:t>13:00</a:t>
                      </a:r>
                      <a:endParaRPr lang="ru-RU" sz="1200" dirty="0"/>
                    </a:p>
                  </a:txBody>
                  <a:tcPr/>
                </a:tc>
              </a:tr>
              <a:tr h="41140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29.10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Мастер класс  по вязанию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pSp>
        <p:nvGrpSpPr>
          <p:cNvPr id="47" name="Группа 46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77850" y="317500"/>
            <a:ext cx="2518182" cy="983928"/>
            <a:chOff x="512394" y="489204"/>
            <a:chExt cx="2518182" cy="983928"/>
          </a:xfrm>
        </p:grpSpPr>
        <p:pic>
          <p:nvPicPr>
            <p:cNvPr id="51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5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8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5" y="814806"/>
              <a:ext cx="447530" cy="151130"/>
              <a:chOff x="1917865" y="814806"/>
              <a:chExt cx="447530" cy="151130"/>
            </a:xfrm>
          </p:grpSpPr>
          <p:sp>
            <p:nvSpPr>
              <p:cNvPr id="83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84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61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69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441" cy="183515"/>
              <a:chOff x="1763029" y="1051038"/>
              <a:chExt cx="677441" cy="183515"/>
            </a:xfrm>
          </p:grpSpPr>
          <p:pic>
            <p:nvPicPr>
              <p:cNvPr id="81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82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0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098" cy="150253"/>
              <a:chOff x="2489099" y="1051534"/>
              <a:chExt cx="291098" cy="150253"/>
            </a:xfrm>
          </p:grpSpPr>
          <p:pic>
            <p:nvPicPr>
              <p:cNvPr id="7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8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7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446" cy="188053"/>
              <a:chOff x="1556741" y="1284537"/>
              <a:chExt cx="1473446" cy="188053"/>
            </a:xfrm>
          </p:grpSpPr>
          <p:pic>
            <p:nvPicPr>
              <p:cNvPr id="7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7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7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7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7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7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344</Words>
  <Application>Microsoft Office PowerPoint</Application>
  <PresentationFormat>Произвольный</PresentationFormat>
  <Paragraphs>103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130</cp:revision>
  <dcterms:created xsi:type="dcterms:W3CDTF">2025-11-06T11:20:25Z</dcterms:created>
  <dcterms:modified xsi:type="dcterms:W3CDTF">2026-09-25T11:24:31Z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